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6858000" cx="12192000"/>
  <p:notesSz cx="6858000" cy="9144000"/>
  <p:embeddedFontLst>
    <p:embeddedFont>
      <p:font typeface="Century Gothic"/>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CenturyGothic-bold.fntdata"/><Relationship Id="rId25" Type="http://schemas.openxmlformats.org/officeDocument/2006/relationships/font" Target="fonts/CenturyGothic-regular.fntdata"/><Relationship Id="rId28" Type="http://schemas.openxmlformats.org/officeDocument/2006/relationships/font" Target="fonts/CenturyGothic-boldItalic.fntdata"/><Relationship Id="rId27" Type="http://schemas.openxmlformats.org/officeDocument/2006/relationships/font" Target="fonts/CenturyGothic-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0.pn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12ff014ff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12ff014ff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12ff014ff9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12ff014ff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12ff014ff9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12ff014ff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12ff014ff9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12ff014ff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12ff014ff9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12ff014ff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12ff014ff9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12ff014ff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 name="Shape 11"/>
        <p:cNvGrpSpPr/>
        <p:nvPr/>
      </p:nvGrpSpPr>
      <p:grpSpPr>
        <a:xfrm>
          <a:off x="0" y="0"/>
          <a:ext cx="0" cy="0"/>
          <a:chOff x="0" y="0"/>
          <a:chExt cx="0" cy="0"/>
        </a:xfrm>
      </p:grpSpPr>
      <p:sp>
        <p:nvSpPr>
          <p:cNvPr id="12" name="Google Shape;12;p2"/>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3" name="Google Shape;13;p2"/>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 type="body"/>
          </p:nvPr>
        </p:nvSpPr>
        <p:spPr>
          <a:xfrm>
            <a:off x="818712" y="2222287"/>
            <a:ext cx="10554574" cy="3636511"/>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5" name="Google Shape;15;p2"/>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5" name="Shape 75"/>
        <p:cNvGrpSpPr/>
        <p:nvPr/>
      </p:nvGrpSpPr>
      <p:grpSpPr>
        <a:xfrm>
          <a:off x="0" y="0"/>
          <a:ext cx="0" cy="0"/>
          <a:chOff x="0" y="0"/>
          <a:chExt cx="0" cy="0"/>
        </a:xfrm>
      </p:grpSpPr>
      <p:sp>
        <p:nvSpPr>
          <p:cNvPr id="76" name="Google Shape;76;p11"/>
          <p:cNvSpPr txBox="1"/>
          <p:nvPr>
            <p:ph type="title"/>
          </p:nvPr>
        </p:nvSpPr>
        <p:spPr>
          <a:xfrm>
            <a:off x="810000" y="4800600"/>
            <a:ext cx="10561418" cy="566738"/>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rmAutofit/>
          </a:bodyPr>
          <a:lstStyle>
            <a:lvl1pPr lvl="0" algn="l">
              <a:spcBef>
                <a:spcPts val="0"/>
              </a:spcBef>
              <a:spcAft>
                <a:spcPts val="0"/>
              </a:spcAft>
              <a:buClr>
                <a:srgbClr val="FEFEFE"/>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p:nvPr>
            <p:ph idx="2" type="pic"/>
          </p:nvPr>
        </p:nvSpPr>
        <p:spPr>
          <a:xfrm>
            <a:off x="0" y="0"/>
            <a:ext cx="12192000" cy="4800600"/>
          </a:xfrm>
          <a:prstGeom prst="rect">
            <a:avLst/>
          </a:prstGeom>
          <a:noFill/>
          <a:ln cap="rnd" cmpd="sng" w="9525">
            <a:solidFill>
              <a:schemeClr val="lt2"/>
            </a:solidFill>
            <a:prstDash val="solid"/>
            <a:round/>
            <a:headEnd len="sm" w="sm" type="none"/>
            <a:tailEnd len="sm" w="sm" type="none"/>
          </a:ln>
          <a:effectLst>
            <a:outerShdw blurRad="50800">
              <a:srgbClr val="000000">
                <a:alpha val="40000"/>
              </a:srgbClr>
            </a:outerShdw>
          </a:effectLst>
        </p:spPr>
      </p:sp>
      <p:sp>
        <p:nvSpPr>
          <p:cNvPr id="78" name="Google Shape;78;p11"/>
          <p:cNvSpPr txBox="1"/>
          <p:nvPr>
            <p:ph idx="1" type="body"/>
          </p:nvPr>
        </p:nvSpPr>
        <p:spPr>
          <a:xfrm>
            <a:off x="810000" y="5367338"/>
            <a:ext cx="10561418" cy="493712"/>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228600" lvl="0" marL="457200" algn="l">
              <a:spcBef>
                <a:spcPts val="240"/>
              </a:spcBef>
              <a:spcAft>
                <a:spcPts val="0"/>
              </a:spcAft>
              <a:buSzPts val="1200"/>
              <a:buNone/>
              <a:defRPr sz="1200"/>
            </a:lvl1pPr>
            <a:lvl2pPr indent="-228600" lvl="1" marL="914400" algn="l">
              <a:spcBef>
                <a:spcPts val="600"/>
              </a:spcBef>
              <a:spcAft>
                <a:spcPts val="0"/>
              </a:spcAft>
              <a:buSzPts val="1200"/>
              <a:buNone/>
              <a:defRPr sz="1200"/>
            </a:lvl2pPr>
            <a:lvl3pPr indent="-228600" lvl="2" marL="1371600" algn="l">
              <a:spcBef>
                <a:spcPts val="600"/>
              </a:spcBef>
              <a:spcAft>
                <a:spcPts val="0"/>
              </a:spcAft>
              <a:buSzPts val="1000"/>
              <a:buNone/>
              <a:defRPr sz="1000"/>
            </a:lvl3pPr>
            <a:lvl4pPr indent="-228600" lvl="3" marL="1828800" algn="l">
              <a:spcBef>
                <a:spcPts val="600"/>
              </a:spcBef>
              <a:spcAft>
                <a:spcPts val="0"/>
              </a:spcAft>
              <a:buSzPts val="900"/>
              <a:buNone/>
              <a:defRPr sz="900"/>
            </a:lvl4pPr>
            <a:lvl5pPr indent="-228600" lvl="4" marL="2286000" algn="l">
              <a:spcBef>
                <a:spcPts val="600"/>
              </a:spcBef>
              <a:spcAft>
                <a:spcPts val="0"/>
              </a:spcAft>
              <a:buSzPts val="900"/>
              <a:buNone/>
              <a:defRPr sz="900"/>
            </a:lvl5pPr>
            <a:lvl6pPr indent="-228600" lvl="5" marL="2743200" algn="l">
              <a:spcBef>
                <a:spcPts val="600"/>
              </a:spcBef>
              <a:spcAft>
                <a:spcPts val="0"/>
              </a:spcAft>
              <a:buSzPts val="900"/>
              <a:buNone/>
              <a:defRPr sz="900"/>
            </a:lvl6pPr>
            <a:lvl7pPr indent="-228600" lvl="6" marL="3200400" algn="l">
              <a:spcBef>
                <a:spcPts val="600"/>
              </a:spcBef>
              <a:spcAft>
                <a:spcPts val="0"/>
              </a:spcAft>
              <a:buSzPts val="900"/>
              <a:buNone/>
              <a:defRPr sz="900"/>
            </a:lvl7pPr>
            <a:lvl8pPr indent="-228600" lvl="7" marL="3657600" algn="l">
              <a:spcBef>
                <a:spcPts val="600"/>
              </a:spcBef>
              <a:spcAft>
                <a:spcPts val="0"/>
              </a:spcAft>
              <a:buSzPts val="900"/>
              <a:buNone/>
              <a:defRPr sz="900"/>
            </a:lvl8pPr>
            <a:lvl9pPr indent="-228600" lvl="8" marL="4114800" algn="l">
              <a:spcBef>
                <a:spcPts val="600"/>
              </a:spcBef>
              <a:spcAft>
                <a:spcPts val="600"/>
              </a:spcAft>
              <a:buSzPts val="900"/>
              <a:buNone/>
              <a:defRPr sz="900"/>
            </a:lvl9pPr>
          </a:lstStyle>
          <a:p/>
        </p:txBody>
      </p:sp>
      <p:sp>
        <p:nvSpPr>
          <p:cNvPr id="79" name="Google Shape;79;p11"/>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1"/>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2" name="Shape 82"/>
        <p:cNvGrpSpPr/>
        <p:nvPr/>
      </p:nvGrpSpPr>
      <p:grpSpPr>
        <a:xfrm>
          <a:off x="0" y="0"/>
          <a:ext cx="0" cy="0"/>
          <a:chOff x="0" y="0"/>
          <a:chExt cx="0" cy="0"/>
        </a:xfrm>
      </p:grpSpPr>
      <p:sp>
        <p:nvSpPr>
          <p:cNvPr id="83" name="Google Shape;83;p12"/>
          <p:cNvSpPr/>
          <p:nvPr/>
        </p:nvSpPr>
        <p:spPr>
          <a:xfrm>
            <a:off x="631697" y="1081456"/>
            <a:ext cx="6332416" cy="3239188"/>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84" name="Google Shape;84;p12"/>
          <p:cNvSpPr txBox="1"/>
          <p:nvPr>
            <p:ph type="title"/>
          </p:nvPr>
        </p:nvSpPr>
        <p:spPr>
          <a:xfrm>
            <a:off x="850985" y="1238502"/>
            <a:ext cx="5893840" cy="2645912"/>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4200"/>
              <a:buFont typeface="Century Gothic"/>
              <a:buNone/>
              <a:defRPr b="1" sz="4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p:nvPr>
            <p:ph idx="1" type="body"/>
          </p:nvPr>
        </p:nvSpPr>
        <p:spPr>
          <a:xfrm>
            <a:off x="853190" y="4443680"/>
            <a:ext cx="5891636" cy="713241"/>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Autofit/>
          </a:bodyPr>
          <a:lstStyle>
            <a:lvl1pPr indent="-228600" lvl="0" marL="457200" algn="l">
              <a:spcBef>
                <a:spcPts val="360"/>
              </a:spcBef>
              <a:spcAft>
                <a:spcPts val="0"/>
              </a:spcAft>
              <a:buSzPts val="1800"/>
              <a:buNone/>
              <a:defRPr sz="1800">
                <a:solidFill>
                  <a:schemeClr val="lt1"/>
                </a:solidFill>
              </a:defRPr>
            </a:lvl1pPr>
            <a:lvl2pPr indent="-228600" lvl="1" marL="914400" algn="l">
              <a:spcBef>
                <a:spcPts val="600"/>
              </a:spcBef>
              <a:spcAft>
                <a:spcPts val="0"/>
              </a:spcAft>
              <a:buSzPts val="1800"/>
              <a:buNone/>
              <a:defRPr sz="1800">
                <a:solidFill>
                  <a:schemeClr val="lt1"/>
                </a:solidFill>
              </a:defRPr>
            </a:lvl2pPr>
            <a:lvl3pPr indent="-228600" lvl="2" marL="1371600" algn="l">
              <a:spcBef>
                <a:spcPts val="600"/>
              </a:spcBef>
              <a:spcAft>
                <a:spcPts val="0"/>
              </a:spcAft>
              <a:buSzPts val="1600"/>
              <a:buNone/>
              <a:defRPr sz="1600">
                <a:solidFill>
                  <a:schemeClr val="lt1"/>
                </a:solidFill>
              </a:defRPr>
            </a:lvl3pPr>
            <a:lvl4pPr indent="-228600" lvl="3" marL="1828800" algn="l">
              <a:spcBef>
                <a:spcPts val="600"/>
              </a:spcBef>
              <a:spcAft>
                <a:spcPts val="0"/>
              </a:spcAft>
              <a:buSzPts val="1400"/>
              <a:buNone/>
              <a:defRPr sz="1400">
                <a:solidFill>
                  <a:schemeClr val="lt1"/>
                </a:solidFill>
              </a:defRPr>
            </a:lvl4pPr>
            <a:lvl5pPr indent="-228600" lvl="4" marL="2286000" algn="l">
              <a:spcBef>
                <a:spcPts val="600"/>
              </a:spcBef>
              <a:spcAft>
                <a:spcPts val="0"/>
              </a:spcAft>
              <a:buSzPts val="1400"/>
              <a:buNone/>
              <a:defRPr sz="1400">
                <a:solidFill>
                  <a:schemeClr val="lt1"/>
                </a:solidFill>
              </a:defRPr>
            </a:lvl5pPr>
            <a:lvl6pPr indent="-228600" lvl="5" marL="2743200" algn="l">
              <a:spcBef>
                <a:spcPts val="600"/>
              </a:spcBef>
              <a:spcAft>
                <a:spcPts val="0"/>
              </a:spcAft>
              <a:buSzPts val="1400"/>
              <a:buNone/>
              <a:defRPr sz="1400">
                <a:solidFill>
                  <a:schemeClr val="lt1"/>
                </a:solidFill>
              </a:defRPr>
            </a:lvl6pPr>
            <a:lvl7pPr indent="-228600" lvl="6" marL="3200400" algn="l">
              <a:spcBef>
                <a:spcPts val="600"/>
              </a:spcBef>
              <a:spcAft>
                <a:spcPts val="0"/>
              </a:spcAft>
              <a:buSzPts val="1400"/>
              <a:buNone/>
              <a:defRPr sz="1400">
                <a:solidFill>
                  <a:schemeClr val="lt1"/>
                </a:solidFill>
              </a:defRPr>
            </a:lvl7pPr>
            <a:lvl8pPr indent="-228600" lvl="7" marL="3657600" algn="l">
              <a:spcBef>
                <a:spcPts val="600"/>
              </a:spcBef>
              <a:spcAft>
                <a:spcPts val="0"/>
              </a:spcAft>
              <a:buSzPts val="1400"/>
              <a:buNone/>
              <a:defRPr sz="1400">
                <a:solidFill>
                  <a:schemeClr val="lt1"/>
                </a:solidFill>
              </a:defRPr>
            </a:lvl8pPr>
            <a:lvl9pPr indent="-228600" lvl="8" marL="4114800" algn="l">
              <a:spcBef>
                <a:spcPts val="600"/>
              </a:spcBef>
              <a:spcAft>
                <a:spcPts val="600"/>
              </a:spcAft>
              <a:buSzPts val="1400"/>
              <a:buNone/>
              <a:defRPr sz="1400">
                <a:solidFill>
                  <a:schemeClr val="lt1"/>
                </a:solidFill>
              </a:defRPr>
            </a:lvl9pPr>
          </a:lstStyle>
          <a:p/>
        </p:txBody>
      </p:sp>
      <p:sp>
        <p:nvSpPr>
          <p:cNvPr id="86" name="Google Shape;86;p12"/>
          <p:cNvSpPr txBox="1"/>
          <p:nvPr>
            <p:ph idx="2" type="body"/>
          </p:nvPr>
        </p:nvSpPr>
        <p:spPr>
          <a:xfrm>
            <a:off x="7574642" y="1081456"/>
            <a:ext cx="3810001" cy="4075465"/>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228600" lvl="0" marL="457200" algn="l">
              <a:spcBef>
                <a:spcPts val="360"/>
              </a:spcBef>
              <a:spcAft>
                <a:spcPts val="0"/>
              </a:spcAft>
              <a:buSzPts val="1800"/>
              <a:buFont typeface="Century Gothic"/>
              <a:buNone/>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87" name="Google Shape;87;p12"/>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2"/>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2"/>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0" name="Shape 90"/>
        <p:cNvGrpSpPr/>
        <p:nvPr/>
      </p:nvGrpSpPr>
      <p:grpSpPr>
        <a:xfrm>
          <a:off x="0" y="0"/>
          <a:ext cx="0" cy="0"/>
          <a:chOff x="0" y="0"/>
          <a:chExt cx="0" cy="0"/>
        </a:xfrm>
      </p:grpSpPr>
      <p:sp>
        <p:nvSpPr>
          <p:cNvPr id="91" name="Google Shape;91;p13"/>
          <p:cNvSpPr/>
          <p:nvPr/>
        </p:nvSpPr>
        <p:spPr>
          <a:xfrm>
            <a:off x="1140884" y="2286585"/>
            <a:ext cx="4895115" cy="2503972"/>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92" name="Google Shape;92;p13"/>
          <p:cNvSpPr txBox="1"/>
          <p:nvPr>
            <p:ph type="title"/>
          </p:nvPr>
        </p:nvSpPr>
        <p:spPr>
          <a:xfrm>
            <a:off x="1357089" y="2435957"/>
            <a:ext cx="4382521" cy="2007789"/>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3200"/>
              <a:buFont typeface="Century Gothic"/>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3"/>
          <p:cNvSpPr txBox="1"/>
          <p:nvPr>
            <p:ph idx="1" type="body"/>
          </p:nvPr>
        </p:nvSpPr>
        <p:spPr>
          <a:xfrm>
            <a:off x="6156000" y="2286000"/>
            <a:ext cx="4880300" cy="2295525"/>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228600" lvl="0" marL="457200" algn="l">
              <a:spcBef>
                <a:spcPts val="360"/>
              </a:spcBef>
              <a:spcAft>
                <a:spcPts val="0"/>
              </a:spcAft>
              <a:buSzPts val="1800"/>
              <a:buFont typeface="Century Gothic"/>
              <a:buNone/>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94" name="Google Shape;94;p13"/>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3"/>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3"/>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7" name="Shape 97"/>
        <p:cNvGrpSpPr/>
        <p:nvPr/>
      </p:nvGrpSpPr>
      <p:grpSpPr>
        <a:xfrm>
          <a:off x="0" y="0"/>
          <a:ext cx="0" cy="0"/>
          <a:chOff x="0" y="0"/>
          <a:chExt cx="0" cy="0"/>
        </a:xfrm>
      </p:grpSpPr>
      <p:sp>
        <p:nvSpPr>
          <p:cNvPr id="98" name="Google Shape;98;p14"/>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99" name="Google Shape;99;p14"/>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14"/>
          <p:cNvSpPr txBox="1"/>
          <p:nvPr>
            <p:ph idx="1" type="body"/>
          </p:nvPr>
        </p:nvSpPr>
        <p:spPr>
          <a:xfrm rot="5400000">
            <a:off x="4254444" y="-1260043"/>
            <a:ext cx="3674397" cy="10563285"/>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01" name="Google Shape;101;p14"/>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14"/>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14"/>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4" name="Shape 104"/>
        <p:cNvGrpSpPr/>
        <p:nvPr/>
      </p:nvGrpSpPr>
      <p:grpSpPr>
        <a:xfrm>
          <a:off x="0" y="0"/>
          <a:ext cx="0" cy="0"/>
          <a:chOff x="0" y="0"/>
          <a:chExt cx="0" cy="0"/>
        </a:xfrm>
      </p:grpSpPr>
      <p:sp>
        <p:nvSpPr>
          <p:cNvPr id="105" name="Google Shape;105;p15"/>
          <p:cNvSpPr/>
          <p:nvPr/>
        </p:nvSpPr>
        <p:spPr>
          <a:xfrm>
            <a:off x="7669651" y="446089"/>
            <a:ext cx="4522349" cy="5414962"/>
          </a:xfrm>
          <a:custGeom>
            <a:rect b="b" l="l" r="r" t="t"/>
            <a:pathLst>
              <a:path extrusionOk="0" h="4320" w="2879">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06" name="Google Shape;106;p15"/>
          <p:cNvSpPr txBox="1"/>
          <p:nvPr>
            <p:ph type="title"/>
          </p:nvPr>
        </p:nvSpPr>
        <p:spPr>
          <a:xfrm rot="5400000">
            <a:off x="6863536" y="1906175"/>
            <a:ext cx="5134798" cy="2494791"/>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15"/>
          <p:cNvSpPr txBox="1"/>
          <p:nvPr>
            <p:ph idx="1" type="body"/>
          </p:nvPr>
        </p:nvSpPr>
        <p:spPr>
          <a:xfrm rot="5400000">
            <a:off x="1408290" y="-152200"/>
            <a:ext cx="5414962" cy="6611540"/>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08" name="Google Shape;108;p15"/>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5"/>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15"/>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 name="Shape 18"/>
        <p:cNvGrpSpPr/>
        <p:nvPr/>
      </p:nvGrpSpPr>
      <p:grpSpPr>
        <a:xfrm>
          <a:off x="0" y="0"/>
          <a:ext cx="0" cy="0"/>
          <a:chOff x="0" y="0"/>
          <a:chExt cx="0" cy="0"/>
        </a:xfrm>
      </p:grpSpPr>
      <p:sp>
        <p:nvSpPr>
          <p:cNvPr id="19" name="Google Shape;19;p3"/>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20" name="Google Shape;20;p3"/>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 name="Shape 24"/>
        <p:cNvGrpSpPr/>
        <p:nvPr/>
      </p:nvGrpSpPr>
      <p:grpSpPr>
        <a:xfrm>
          <a:off x="0" y="0"/>
          <a:ext cx="0" cy="0"/>
          <a:chOff x="0" y="0"/>
          <a:chExt cx="0" cy="0"/>
        </a:xfrm>
      </p:grpSpPr>
      <p:sp>
        <p:nvSpPr>
          <p:cNvPr id="25" name="Google Shape;25;p4"/>
          <p:cNvSpPr/>
          <p:nvPr/>
        </p:nvSpPr>
        <p:spPr>
          <a:xfrm>
            <a:off x="0" y="-3175"/>
            <a:ext cx="12192000" cy="5203825"/>
          </a:xfrm>
          <a:custGeom>
            <a:rect b="b" l="l" r="r" t="t"/>
            <a:pathLst>
              <a:path extrusionOk="0" h="3278" w="5760">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26" name="Google Shape;26;p4"/>
          <p:cNvSpPr txBox="1"/>
          <p:nvPr>
            <p:ph type="ctrTitle"/>
          </p:nvPr>
        </p:nvSpPr>
        <p:spPr>
          <a:xfrm>
            <a:off x="810001" y="1449147"/>
            <a:ext cx="10572000" cy="2971051"/>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 type="subTitle"/>
          </p:nvPr>
        </p:nvSpPr>
        <p:spPr>
          <a:xfrm>
            <a:off x="810001" y="5280847"/>
            <a:ext cx="10572000" cy="434974"/>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lvl="0" algn="l">
              <a:spcBef>
                <a:spcPts val="360"/>
              </a:spcBef>
              <a:spcAft>
                <a:spcPts val="0"/>
              </a:spcAft>
              <a:buSzPts val="1800"/>
              <a:buNone/>
              <a:defRPr>
                <a:solidFill>
                  <a:schemeClr val="lt1"/>
                </a:solidFill>
              </a:defRPr>
            </a:lvl1pPr>
            <a:lvl2pPr lvl="1" algn="ctr">
              <a:spcBef>
                <a:spcPts val="600"/>
              </a:spcBef>
              <a:spcAft>
                <a:spcPts val="0"/>
              </a:spcAft>
              <a:buSzPts val="1600"/>
              <a:buNone/>
              <a:defRPr>
                <a:solidFill>
                  <a:schemeClr val="lt1"/>
                </a:solidFill>
              </a:defRPr>
            </a:lvl2pPr>
            <a:lvl3pPr lvl="2" algn="ctr">
              <a:spcBef>
                <a:spcPts val="600"/>
              </a:spcBef>
              <a:spcAft>
                <a:spcPts val="0"/>
              </a:spcAft>
              <a:buSzPts val="1400"/>
              <a:buNone/>
              <a:defRPr>
                <a:solidFill>
                  <a:schemeClr val="lt1"/>
                </a:solidFill>
              </a:defRPr>
            </a:lvl3pPr>
            <a:lvl4pPr lvl="3" algn="ctr">
              <a:spcBef>
                <a:spcPts val="600"/>
              </a:spcBef>
              <a:spcAft>
                <a:spcPts val="0"/>
              </a:spcAft>
              <a:buSzPts val="1200"/>
              <a:buNone/>
              <a:defRPr>
                <a:solidFill>
                  <a:schemeClr val="lt1"/>
                </a:solidFill>
              </a:defRPr>
            </a:lvl4pPr>
            <a:lvl5pPr lvl="4" algn="ctr">
              <a:spcBef>
                <a:spcPts val="600"/>
              </a:spcBef>
              <a:spcAft>
                <a:spcPts val="0"/>
              </a:spcAft>
              <a:buSzPts val="1200"/>
              <a:buNone/>
              <a:defRPr>
                <a:solidFill>
                  <a:schemeClr val="lt1"/>
                </a:solidFill>
              </a:defRPr>
            </a:lvl5pPr>
            <a:lvl6pPr lvl="5" algn="ctr">
              <a:spcBef>
                <a:spcPts val="600"/>
              </a:spcBef>
              <a:spcAft>
                <a:spcPts val="0"/>
              </a:spcAft>
              <a:buSzPts val="1200"/>
              <a:buNone/>
              <a:defRPr>
                <a:solidFill>
                  <a:schemeClr val="lt1"/>
                </a:solidFill>
              </a:defRPr>
            </a:lvl6pPr>
            <a:lvl7pPr lvl="6" algn="ctr">
              <a:spcBef>
                <a:spcPts val="600"/>
              </a:spcBef>
              <a:spcAft>
                <a:spcPts val="0"/>
              </a:spcAft>
              <a:buSzPts val="1200"/>
              <a:buNone/>
              <a:defRPr>
                <a:solidFill>
                  <a:schemeClr val="lt1"/>
                </a:solidFill>
              </a:defRPr>
            </a:lvl7pPr>
            <a:lvl8pPr lvl="7" algn="ctr">
              <a:spcBef>
                <a:spcPts val="600"/>
              </a:spcBef>
              <a:spcAft>
                <a:spcPts val="0"/>
              </a:spcAft>
              <a:buSzPts val="1200"/>
              <a:buNone/>
              <a:defRPr>
                <a:solidFill>
                  <a:schemeClr val="lt1"/>
                </a:solidFill>
              </a:defRPr>
            </a:lvl8pPr>
            <a:lvl9pPr lvl="8" algn="ctr">
              <a:spcBef>
                <a:spcPts val="600"/>
              </a:spcBef>
              <a:spcAft>
                <a:spcPts val="600"/>
              </a:spcAft>
              <a:buSzPts val="1200"/>
              <a:buNone/>
              <a:defRPr>
                <a:solidFill>
                  <a:schemeClr val="lt1"/>
                </a:solidFill>
              </a:defRPr>
            </a:lvl9pPr>
          </a:lstStyle>
          <a:p/>
        </p:txBody>
      </p:sp>
      <p:sp>
        <p:nvSpPr>
          <p:cNvPr id="28" name="Google Shape;28;p4"/>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p:nvPr/>
        </p:nvSpPr>
        <p:spPr>
          <a:xfrm>
            <a:off x="0" y="1"/>
            <a:ext cx="12192000" cy="5203825"/>
          </a:xfrm>
          <a:custGeom>
            <a:rect b="b" l="l" r="r" t="t"/>
            <a:pathLst>
              <a:path extrusionOk="0" h="3278" w="5760">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33" name="Google Shape;33;p5"/>
          <p:cNvSpPr txBox="1"/>
          <p:nvPr>
            <p:ph type="title"/>
          </p:nvPr>
        </p:nvSpPr>
        <p:spPr>
          <a:xfrm>
            <a:off x="810000" y="2951396"/>
            <a:ext cx="10561418" cy="146880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r">
              <a:spcBef>
                <a:spcPts val="0"/>
              </a:spcBef>
              <a:spcAft>
                <a:spcPts val="0"/>
              </a:spcAft>
              <a:buClr>
                <a:srgbClr val="FEFEFE"/>
              </a:buClr>
              <a:buSzPts val="4800"/>
              <a:buFont typeface="Century Gothic"/>
              <a:buNone/>
              <a:defRPr b="1" sz="48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 type="body"/>
          </p:nvPr>
        </p:nvSpPr>
        <p:spPr>
          <a:xfrm>
            <a:off x="810000" y="5281201"/>
            <a:ext cx="10561418" cy="433955"/>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Autofit/>
          </a:bodyPr>
          <a:lstStyle>
            <a:lvl1pPr indent="-228600" lvl="0" marL="457200" algn="r">
              <a:spcBef>
                <a:spcPts val="360"/>
              </a:spcBef>
              <a:spcAft>
                <a:spcPts val="0"/>
              </a:spcAft>
              <a:buSzPts val="1800"/>
              <a:buNone/>
              <a:defRPr sz="1800">
                <a:solidFill>
                  <a:schemeClr val="lt1"/>
                </a:solidFill>
              </a:defRPr>
            </a:lvl1pPr>
            <a:lvl2pPr indent="-228600" lvl="1" marL="914400" algn="l">
              <a:spcBef>
                <a:spcPts val="600"/>
              </a:spcBef>
              <a:spcAft>
                <a:spcPts val="0"/>
              </a:spcAft>
              <a:buSzPts val="1800"/>
              <a:buNone/>
              <a:defRPr sz="1800">
                <a:solidFill>
                  <a:schemeClr val="lt1"/>
                </a:solidFill>
              </a:defRPr>
            </a:lvl2pPr>
            <a:lvl3pPr indent="-228600" lvl="2" marL="1371600" algn="l">
              <a:spcBef>
                <a:spcPts val="600"/>
              </a:spcBef>
              <a:spcAft>
                <a:spcPts val="0"/>
              </a:spcAft>
              <a:buSzPts val="1600"/>
              <a:buNone/>
              <a:defRPr sz="1600">
                <a:solidFill>
                  <a:schemeClr val="lt1"/>
                </a:solidFill>
              </a:defRPr>
            </a:lvl3pPr>
            <a:lvl4pPr indent="-228600" lvl="3" marL="1828800" algn="l">
              <a:spcBef>
                <a:spcPts val="600"/>
              </a:spcBef>
              <a:spcAft>
                <a:spcPts val="0"/>
              </a:spcAft>
              <a:buSzPts val="1400"/>
              <a:buNone/>
              <a:defRPr sz="1400">
                <a:solidFill>
                  <a:schemeClr val="lt1"/>
                </a:solidFill>
              </a:defRPr>
            </a:lvl4pPr>
            <a:lvl5pPr indent="-228600" lvl="4" marL="2286000" algn="l">
              <a:spcBef>
                <a:spcPts val="600"/>
              </a:spcBef>
              <a:spcAft>
                <a:spcPts val="0"/>
              </a:spcAft>
              <a:buSzPts val="1400"/>
              <a:buNone/>
              <a:defRPr sz="1400">
                <a:solidFill>
                  <a:schemeClr val="lt1"/>
                </a:solidFill>
              </a:defRPr>
            </a:lvl5pPr>
            <a:lvl6pPr indent="-228600" lvl="5" marL="2743200" algn="l">
              <a:spcBef>
                <a:spcPts val="600"/>
              </a:spcBef>
              <a:spcAft>
                <a:spcPts val="0"/>
              </a:spcAft>
              <a:buSzPts val="1400"/>
              <a:buNone/>
              <a:defRPr sz="1400">
                <a:solidFill>
                  <a:schemeClr val="lt1"/>
                </a:solidFill>
              </a:defRPr>
            </a:lvl6pPr>
            <a:lvl7pPr indent="-228600" lvl="6" marL="3200400" algn="l">
              <a:spcBef>
                <a:spcPts val="600"/>
              </a:spcBef>
              <a:spcAft>
                <a:spcPts val="0"/>
              </a:spcAft>
              <a:buSzPts val="1400"/>
              <a:buNone/>
              <a:defRPr sz="1400">
                <a:solidFill>
                  <a:schemeClr val="lt1"/>
                </a:solidFill>
              </a:defRPr>
            </a:lvl7pPr>
            <a:lvl8pPr indent="-228600" lvl="7" marL="3657600" algn="l">
              <a:spcBef>
                <a:spcPts val="600"/>
              </a:spcBef>
              <a:spcAft>
                <a:spcPts val="0"/>
              </a:spcAft>
              <a:buSzPts val="1400"/>
              <a:buNone/>
              <a:defRPr sz="1400">
                <a:solidFill>
                  <a:schemeClr val="lt1"/>
                </a:solidFill>
              </a:defRPr>
            </a:lvl8pPr>
            <a:lvl9pPr indent="-228600" lvl="8" marL="4114800" algn="l">
              <a:spcBef>
                <a:spcPts val="600"/>
              </a:spcBef>
              <a:spcAft>
                <a:spcPts val="600"/>
              </a:spcAft>
              <a:buSzPts val="1400"/>
              <a:buNone/>
              <a:defRPr sz="1400">
                <a:solidFill>
                  <a:schemeClr val="lt1"/>
                </a:solidFill>
              </a:defRPr>
            </a:lvl9pPr>
          </a:lstStyle>
          <a:p/>
        </p:txBody>
      </p:sp>
      <p:sp>
        <p:nvSpPr>
          <p:cNvPr id="35" name="Google Shape;35;p5"/>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5"/>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8" name="Shape 38"/>
        <p:cNvGrpSpPr/>
        <p:nvPr/>
      </p:nvGrpSpPr>
      <p:grpSpPr>
        <a:xfrm>
          <a:off x="0" y="0"/>
          <a:ext cx="0" cy="0"/>
          <a:chOff x="0" y="0"/>
          <a:chExt cx="0" cy="0"/>
        </a:xfrm>
      </p:grpSpPr>
      <p:sp>
        <p:nvSpPr>
          <p:cNvPr id="39" name="Google Shape;39;p6"/>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40" name="Google Shape;40;p6"/>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6"/>
          <p:cNvSpPr txBox="1"/>
          <p:nvPr>
            <p:ph idx="1" type="body"/>
          </p:nvPr>
        </p:nvSpPr>
        <p:spPr>
          <a:xfrm>
            <a:off x="818712" y="2222287"/>
            <a:ext cx="5185873" cy="3638763"/>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42" name="Google Shape;42;p6"/>
          <p:cNvSpPr txBox="1"/>
          <p:nvPr>
            <p:ph idx="2" type="body"/>
          </p:nvPr>
        </p:nvSpPr>
        <p:spPr>
          <a:xfrm>
            <a:off x="6187415" y="2222287"/>
            <a:ext cx="5194583" cy="3638764"/>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43" name="Google Shape;43;p6"/>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7"/>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48" name="Google Shape;48;p7"/>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40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 type="body"/>
          </p:nvPr>
        </p:nvSpPr>
        <p:spPr>
          <a:xfrm>
            <a:off x="814728" y="2174875"/>
            <a:ext cx="5189857" cy="576262"/>
          </a:xfrm>
          <a:prstGeom prst="rect">
            <a:avLst/>
          </a:prstGeom>
          <a:noFill/>
          <a:ln>
            <a:noFill/>
          </a:ln>
          <a:effectLst>
            <a:outerShdw blurRad="50800">
              <a:srgbClr val="000000">
                <a:alpha val="40000"/>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2000"/>
              <a:buNone/>
              <a:defRPr b="0" sz="2000"/>
            </a:lvl1pPr>
            <a:lvl2pPr indent="-228600" lvl="1" marL="914400" algn="l">
              <a:spcBef>
                <a:spcPts val="600"/>
              </a:spcBef>
              <a:spcAft>
                <a:spcPts val="0"/>
              </a:spcAft>
              <a:buSzPts val="2000"/>
              <a:buNone/>
              <a:defRPr b="1" sz="2000"/>
            </a:lvl2pPr>
            <a:lvl3pPr indent="-228600" lvl="2" marL="1371600" algn="l">
              <a:spcBef>
                <a:spcPts val="600"/>
              </a:spcBef>
              <a:spcAft>
                <a:spcPts val="0"/>
              </a:spcAft>
              <a:buSzPts val="1800"/>
              <a:buNone/>
              <a:defRPr b="1" sz="1800"/>
            </a:lvl3pPr>
            <a:lvl4pPr indent="-228600" lvl="3" marL="1828800" algn="l">
              <a:spcBef>
                <a:spcPts val="600"/>
              </a:spcBef>
              <a:spcAft>
                <a:spcPts val="0"/>
              </a:spcAft>
              <a:buSzPts val="1600"/>
              <a:buNone/>
              <a:defRPr b="1" sz="1600"/>
            </a:lvl4pPr>
            <a:lvl5pPr indent="-228600" lvl="4" marL="2286000" algn="l">
              <a:spcBef>
                <a:spcPts val="600"/>
              </a:spcBef>
              <a:spcAft>
                <a:spcPts val="0"/>
              </a:spcAft>
              <a:buSzPts val="1600"/>
              <a:buNone/>
              <a:defRPr b="1" sz="1600"/>
            </a:lvl5pPr>
            <a:lvl6pPr indent="-228600" lvl="5" marL="2743200" algn="l">
              <a:spcBef>
                <a:spcPts val="600"/>
              </a:spcBef>
              <a:spcAft>
                <a:spcPts val="0"/>
              </a:spcAft>
              <a:buSzPts val="1600"/>
              <a:buNone/>
              <a:defRPr b="1" sz="1600"/>
            </a:lvl6pPr>
            <a:lvl7pPr indent="-228600" lvl="6" marL="3200400" algn="l">
              <a:spcBef>
                <a:spcPts val="600"/>
              </a:spcBef>
              <a:spcAft>
                <a:spcPts val="0"/>
              </a:spcAft>
              <a:buSzPts val="1600"/>
              <a:buNone/>
              <a:defRPr b="1" sz="1600"/>
            </a:lvl7pPr>
            <a:lvl8pPr indent="-228600" lvl="7" marL="3657600" algn="l">
              <a:spcBef>
                <a:spcPts val="600"/>
              </a:spcBef>
              <a:spcAft>
                <a:spcPts val="0"/>
              </a:spcAft>
              <a:buSzPts val="1600"/>
              <a:buNone/>
              <a:defRPr b="1" sz="1600"/>
            </a:lvl8pPr>
            <a:lvl9pPr indent="-228600" lvl="8" marL="4114800" algn="l">
              <a:spcBef>
                <a:spcPts val="600"/>
              </a:spcBef>
              <a:spcAft>
                <a:spcPts val="600"/>
              </a:spcAft>
              <a:buSzPts val="1600"/>
              <a:buNone/>
              <a:defRPr b="1" sz="1600"/>
            </a:lvl9pPr>
          </a:lstStyle>
          <a:p/>
        </p:txBody>
      </p:sp>
      <p:sp>
        <p:nvSpPr>
          <p:cNvPr id="50" name="Google Shape;50;p7"/>
          <p:cNvSpPr txBox="1"/>
          <p:nvPr>
            <p:ph idx="2" type="body"/>
          </p:nvPr>
        </p:nvSpPr>
        <p:spPr>
          <a:xfrm>
            <a:off x="814729" y="2751138"/>
            <a:ext cx="5189856" cy="3109913"/>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51" name="Google Shape;51;p7"/>
          <p:cNvSpPr txBox="1"/>
          <p:nvPr>
            <p:ph idx="3" type="body"/>
          </p:nvPr>
        </p:nvSpPr>
        <p:spPr>
          <a:xfrm>
            <a:off x="6187415" y="2174875"/>
            <a:ext cx="5194583" cy="576262"/>
          </a:xfrm>
          <a:prstGeom prst="rect">
            <a:avLst/>
          </a:prstGeom>
          <a:noFill/>
          <a:ln>
            <a:noFill/>
          </a:ln>
          <a:effectLst>
            <a:outerShdw blurRad="50800">
              <a:srgbClr val="000000">
                <a:alpha val="40000"/>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2000"/>
              <a:buNone/>
              <a:defRPr b="0" sz="2000"/>
            </a:lvl1pPr>
            <a:lvl2pPr indent="-228600" lvl="1" marL="914400" algn="l">
              <a:spcBef>
                <a:spcPts val="600"/>
              </a:spcBef>
              <a:spcAft>
                <a:spcPts val="0"/>
              </a:spcAft>
              <a:buSzPts val="2000"/>
              <a:buNone/>
              <a:defRPr b="1" sz="2000"/>
            </a:lvl2pPr>
            <a:lvl3pPr indent="-228600" lvl="2" marL="1371600" algn="l">
              <a:spcBef>
                <a:spcPts val="600"/>
              </a:spcBef>
              <a:spcAft>
                <a:spcPts val="0"/>
              </a:spcAft>
              <a:buSzPts val="1800"/>
              <a:buNone/>
              <a:defRPr b="1" sz="1800"/>
            </a:lvl3pPr>
            <a:lvl4pPr indent="-228600" lvl="3" marL="1828800" algn="l">
              <a:spcBef>
                <a:spcPts val="600"/>
              </a:spcBef>
              <a:spcAft>
                <a:spcPts val="0"/>
              </a:spcAft>
              <a:buSzPts val="1600"/>
              <a:buNone/>
              <a:defRPr b="1" sz="1600"/>
            </a:lvl4pPr>
            <a:lvl5pPr indent="-228600" lvl="4" marL="2286000" algn="l">
              <a:spcBef>
                <a:spcPts val="600"/>
              </a:spcBef>
              <a:spcAft>
                <a:spcPts val="0"/>
              </a:spcAft>
              <a:buSzPts val="1600"/>
              <a:buNone/>
              <a:defRPr b="1" sz="1600"/>
            </a:lvl5pPr>
            <a:lvl6pPr indent="-228600" lvl="5" marL="2743200" algn="l">
              <a:spcBef>
                <a:spcPts val="600"/>
              </a:spcBef>
              <a:spcAft>
                <a:spcPts val="0"/>
              </a:spcAft>
              <a:buSzPts val="1600"/>
              <a:buNone/>
              <a:defRPr b="1" sz="1600"/>
            </a:lvl6pPr>
            <a:lvl7pPr indent="-228600" lvl="6" marL="3200400" algn="l">
              <a:spcBef>
                <a:spcPts val="600"/>
              </a:spcBef>
              <a:spcAft>
                <a:spcPts val="0"/>
              </a:spcAft>
              <a:buSzPts val="1600"/>
              <a:buNone/>
              <a:defRPr b="1" sz="1600"/>
            </a:lvl7pPr>
            <a:lvl8pPr indent="-228600" lvl="7" marL="3657600" algn="l">
              <a:spcBef>
                <a:spcPts val="600"/>
              </a:spcBef>
              <a:spcAft>
                <a:spcPts val="0"/>
              </a:spcAft>
              <a:buSzPts val="1600"/>
              <a:buNone/>
              <a:defRPr b="1" sz="1600"/>
            </a:lvl8pPr>
            <a:lvl9pPr indent="-228600" lvl="8" marL="4114800" algn="l">
              <a:spcBef>
                <a:spcPts val="600"/>
              </a:spcBef>
              <a:spcAft>
                <a:spcPts val="600"/>
              </a:spcAft>
              <a:buSzPts val="1600"/>
              <a:buNone/>
              <a:defRPr b="1" sz="1600"/>
            </a:lvl9pPr>
          </a:lstStyle>
          <a:p/>
        </p:txBody>
      </p:sp>
      <p:sp>
        <p:nvSpPr>
          <p:cNvPr id="52" name="Google Shape;52;p7"/>
          <p:cNvSpPr txBox="1"/>
          <p:nvPr>
            <p:ph idx="4" type="body"/>
          </p:nvPr>
        </p:nvSpPr>
        <p:spPr>
          <a:xfrm>
            <a:off x="6187415" y="2751138"/>
            <a:ext cx="5194583" cy="3109913"/>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53" name="Google Shape;53;p7"/>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8"/>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8"/>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0" name="Shape 60"/>
        <p:cNvGrpSpPr/>
        <p:nvPr/>
      </p:nvGrpSpPr>
      <p:grpSpPr>
        <a:xfrm>
          <a:off x="0" y="0"/>
          <a:ext cx="0" cy="0"/>
          <a:chOff x="0" y="0"/>
          <a:chExt cx="0" cy="0"/>
        </a:xfrm>
      </p:grpSpPr>
      <p:sp>
        <p:nvSpPr>
          <p:cNvPr id="61" name="Google Shape;61;p9"/>
          <p:cNvSpPr/>
          <p:nvPr/>
        </p:nvSpPr>
        <p:spPr>
          <a:xfrm>
            <a:off x="1073151" y="446087"/>
            <a:ext cx="3547533" cy="1814651"/>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62" name="Google Shape;62;p9"/>
          <p:cNvSpPr txBox="1"/>
          <p:nvPr>
            <p:ph type="title"/>
          </p:nvPr>
        </p:nvSpPr>
        <p:spPr>
          <a:xfrm>
            <a:off x="1073151" y="446088"/>
            <a:ext cx="3547533" cy="1618396"/>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algn="l">
              <a:spcBef>
                <a:spcPts val="0"/>
              </a:spcBef>
              <a:spcAft>
                <a:spcPts val="0"/>
              </a:spcAft>
              <a:buClr>
                <a:srgbClr val="FEFEFE"/>
              </a:buClr>
              <a:buSzPts val="2000"/>
              <a:buFont typeface="Century Gothic"/>
              <a:buNone/>
              <a:defRPr b="1"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 type="body"/>
          </p:nvPr>
        </p:nvSpPr>
        <p:spPr>
          <a:xfrm>
            <a:off x="4855633" y="446088"/>
            <a:ext cx="6252633" cy="5414963"/>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algn="l">
              <a:spcBef>
                <a:spcPts val="360"/>
              </a:spcBef>
              <a:spcAft>
                <a:spcPts val="0"/>
              </a:spcAft>
              <a:buSzPts val="1800"/>
              <a:buChar char="🞆"/>
              <a:defRPr/>
            </a:lvl1pPr>
            <a:lvl2pPr indent="-342900" lvl="1" marL="914400" algn="l">
              <a:spcBef>
                <a:spcPts val="600"/>
              </a:spcBef>
              <a:spcAft>
                <a:spcPts val="0"/>
              </a:spcAft>
              <a:buSzPts val="1800"/>
              <a:buChar char="🞆"/>
              <a:defRPr/>
            </a:lvl2pPr>
            <a:lvl3pPr indent="-342900" lvl="2" marL="1371600" algn="l">
              <a:spcBef>
                <a:spcPts val="600"/>
              </a:spcBef>
              <a:spcAft>
                <a:spcPts val="0"/>
              </a:spcAft>
              <a:buSzPts val="1800"/>
              <a:buChar char="🞆"/>
              <a:defRPr/>
            </a:lvl3pPr>
            <a:lvl4pPr indent="-342900" lvl="3" marL="1828800" algn="l">
              <a:spcBef>
                <a:spcPts val="600"/>
              </a:spcBef>
              <a:spcAft>
                <a:spcPts val="0"/>
              </a:spcAft>
              <a:buSzPts val="1800"/>
              <a:buChar char="🞆"/>
              <a:defRPr/>
            </a:lvl4pPr>
            <a:lvl5pPr indent="-342900" lvl="4" marL="2286000" algn="l">
              <a:spcBef>
                <a:spcPts val="600"/>
              </a:spcBef>
              <a:spcAft>
                <a:spcPts val="0"/>
              </a:spcAft>
              <a:buSzPts val="180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64" name="Google Shape;64;p9"/>
          <p:cNvSpPr txBox="1"/>
          <p:nvPr>
            <p:ph idx="2" type="body"/>
          </p:nvPr>
        </p:nvSpPr>
        <p:spPr>
          <a:xfrm>
            <a:off x="1073151" y="2260738"/>
            <a:ext cx="3547533" cy="3600311"/>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228600" lvl="0" marL="457200" algn="l">
              <a:spcBef>
                <a:spcPts val="280"/>
              </a:spcBef>
              <a:spcAft>
                <a:spcPts val="0"/>
              </a:spcAft>
              <a:buSzPts val="1400"/>
              <a:buNone/>
              <a:defRPr sz="1400"/>
            </a:lvl1pPr>
            <a:lvl2pPr indent="-228600" lvl="1" marL="914400" algn="l">
              <a:spcBef>
                <a:spcPts val="600"/>
              </a:spcBef>
              <a:spcAft>
                <a:spcPts val="0"/>
              </a:spcAft>
              <a:buSzPts val="1200"/>
              <a:buNone/>
              <a:defRPr sz="1200"/>
            </a:lvl2pPr>
            <a:lvl3pPr indent="-228600" lvl="2" marL="1371600" algn="l">
              <a:spcBef>
                <a:spcPts val="600"/>
              </a:spcBef>
              <a:spcAft>
                <a:spcPts val="0"/>
              </a:spcAft>
              <a:buSzPts val="1000"/>
              <a:buNone/>
              <a:defRPr sz="1000"/>
            </a:lvl3pPr>
            <a:lvl4pPr indent="-228600" lvl="3" marL="1828800" algn="l">
              <a:spcBef>
                <a:spcPts val="600"/>
              </a:spcBef>
              <a:spcAft>
                <a:spcPts val="0"/>
              </a:spcAft>
              <a:buSzPts val="900"/>
              <a:buNone/>
              <a:defRPr sz="900"/>
            </a:lvl4pPr>
            <a:lvl5pPr indent="-228600" lvl="4" marL="2286000" algn="l">
              <a:spcBef>
                <a:spcPts val="600"/>
              </a:spcBef>
              <a:spcAft>
                <a:spcPts val="0"/>
              </a:spcAft>
              <a:buSzPts val="900"/>
              <a:buNone/>
              <a:defRPr sz="900"/>
            </a:lvl5pPr>
            <a:lvl6pPr indent="-228600" lvl="5" marL="2743200" algn="l">
              <a:spcBef>
                <a:spcPts val="600"/>
              </a:spcBef>
              <a:spcAft>
                <a:spcPts val="0"/>
              </a:spcAft>
              <a:buSzPts val="900"/>
              <a:buNone/>
              <a:defRPr sz="900"/>
            </a:lvl6pPr>
            <a:lvl7pPr indent="-228600" lvl="6" marL="3200400" algn="l">
              <a:spcBef>
                <a:spcPts val="600"/>
              </a:spcBef>
              <a:spcAft>
                <a:spcPts val="0"/>
              </a:spcAft>
              <a:buSzPts val="900"/>
              <a:buNone/>
              <a:defRPr sz="900"/>
            </a:lvl7pPr>
            <a:lvl8pPr indent="-228600" lvl="7" marL="3657600" algn="l">
              <a:spcBef>
                <a:spcPts val="600"/>
              </a:spcBef>
              <a:spcAft>
                <a:spcPts val="0"/>
              </a:spcAft>
              <a:buSzPts val="900"/>
              <a:buNone/>
              <a:defRPr sz="900"/>
            </a:lvl8pPr>
            <a:lvl9pPr indent="-228600" lvl="8" marL="4114800" algn="l">
              <a:spcBef>
                <a:spcPts val="600"/>
              </a:spcBef>
              <a:spcAft>
                <a:spcPts val="600"/>
              </a:spcAft>
              <a:buSzPts val="900"/>
              <a:buNone/>
              <a:defRPr sz="900"/>
            </a:lvl9pPr>
          </a:lstStyle>
          <a:p/>
        </p:txBody>
      </p:sp>
      <p:sp>
        <p:nvSpPr>
          <p:cNvPr id="65" name="Google Shape;65;p9"/>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8" name="Shape 68"/>
        <p:cNvGrpSpPr/>
        <p:nvPr/>
      </p:nvGrpSpPr>
      <p:grpSpPr>
        <a:xfrm>
          <a:off x="0" y="0"/>
          <a:ext cx="0" cy="0"/>
          <a:chOff x="0" y="0"/>
          <a:chExt cx="0" cy="0"/>
        </a:xfrm>
      </p:grpSpPr>
      <p:sp>
        <p:nvSpPr>
          <p:cNvPr id="69" name="Google Shape;69;p10"/>
          <p:cNvSpPr txBox="1"/>
          <p:nvPr>
            <p:ph type="title"/>
          </p:nvPr>
        </p:nvSpPr>
        <p:spPr>
          <a:xfrm>
            <a:off x="814728" y="727522"/>
            <a:ext cx="4852988" cy="1617163"/>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rmAutofit/>
          </a:bodyPr>
          <a:lstStyle>
            <a:lvl1pPr lvl="0" algn="l">
              <a:spcBef>
                <a:spcPts val="0"/>
              </a:spcBef>
              <a:spcAft>
                <a:spcPts val="0"/>
              </a:spcAft>
              <a:buClr>
                <a:srgbClr val="FEFEFE"/>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p:nvPr>
            <p:ph idx="2" type="pic"/>
          </p:nvPr>
        </p:nvSpPr>
        <p:spPr>
          <a:xfrm>
            <a:off x="6098117" y="0"/>
            <a:ext cx="6093883" cy="6858000"/>
          </a:xfrm>
          <a:prstGeom prst="rect">
            <a:avLst/>
          </a:prstGeom>
          <a:noFill/>
          <a:ln cap="flat" cmpd="sng" w="9525">
            <a:solidFill>
              <a:schemeClr val="lt2"/>
            </a:solidFill>
            <a:prstDash val="solid"/>
            <a:round/>
            <a:headEnd len="sm" w="sm" type="none"/>
            <a:tailEnd len="sm" w="sm" type="none"/>
          </a:ln>
        </p:spPr>
      </p:sp>
      <p:sp>
        <p:nvSpPr>
          <p:cNvPr id="71" name="Google Shape;71;p10"/>
          <p:cNvSpPr txBox="1"/>
          <p:nvPr>
            <p:ph idx="1" type="body"/>
          </p:nvPr>
        </p:nvSpPr>
        <p:spPr>
          <a:xfrm>
            <a:off x="814728" y="2344684"/>
            <a:ext cx="4852988" cy="3516365"/>
          </a:xfrm>
          <a:prstGeom prst="rect">
            <a:avLst/>
          </a:prstGeom>
          <a:noFill/>
          <a:ln>
            <a:noFill/>
          </a:ln>
          <a:effectLst>
            <a:outerShdw blurRad="50800">
              <a:srgbClr val="000000">
                <a:alpha val="40000"/>
              </a:srgbClr>
            </a:outerShdw>
          </a:effectLst>
        </p:spPr>
        <p:txBody>
          <a:bodyPr anchorCtr="0" anchor="t" bIns="45700" lIns="91425" spcFirstLastPara="1" rIns="91425" wrap="square" tIns="45700">
            <a:normAutofit/>
          </a:bodyPr>
          <a:lstStyle>
            <a:lvl1pPr indent="-228600" lvl="0" marL="457200" algn="l">
              <a:spcBef>
                <a:spcPts val="240"/>
              </a:spcBef>
              <a:spcAft>
                <a:spcPts val="0"/>
              </a:spcAft>
              <a:buSzPts val="1200"/>
              <a:buNone/>
              <a:defRPr sz="1200"/>
            </a:lvl1pPr>
            <a:lvl2pPr indent="-228600" lvl="1" marL="914400" algn="l">
              <a:spcBef>
                <a:spcPts val="600"/>
              </a:spcBef>
              <a:spcAft>
                <a:spcPts val="0"/>
              </a:spcAft>
              <a:buSzPts val="1200"/>
              <a:buNone/>
              <a:defRPr sz="1200"/>
            </a:lvl2pPr>
            <a:lvl3pPr indent="-228600" lvl="2" marL="1371600" algn="l">
              <a:spcBef>
                <a:spcPts val="600"/>
              </a:spcBef>
              <a:spcAft>
                <a:spcPts val="0"/>
              </a:spcAft>
              <a:buSzPts val="1000"/>
              <a:buNone/>
              <a:defRPr sz="1000"/>
            </a:lvl3pPr>
            <a:lvl4pPr indent="-228600" lvl="3" marL="1828800" algn="l">
              <a:spcBef>
                <a:spcPts val="600"/>
              </a:spcBef>
              <a:spcAft>
                <a:spcPts val="0"/>
              </a:spcAft>
              <a:buSzPts val="900"/>
              <a:buNone/>
              <a:defRPr sz="900"/>
            </a:lvl4pPr>
            <a:lvl5pPr indent="-228600" lvl="4" marL="2286000" algn="l">
              <a:spcBef>
                <a:spcPts val="600"/>
              </a:spcBef>
              <a:spcAft>
                <a:spcPts val="0"/>
              </a:spcAft>
              <a:buSzPts val="900"/>
              <a:buNone/>
              <a:defRPr sz="900"/>
            </a:lvl5pPr>
            <a:lvl6pPr indent="-228600" lvl="5" marL="2743200" algn="l">
              <a:spcBef>
                <a:spcPts val="600"/>
              </a:spcBef>
              <a:spcAft>
                <a:spcPts val="0"/>
              </a:spcAft>
              <a:buSzPts val="900"/>
              <a:buNone/>
              <a:defRPr sz="900"/>
            </a:lvl6pPr>
            <a:lvl7pPr indent="-228600" lvl="6" marL="3200400" algn="l">
              <a:spcBef>
                <a:spcPts val="600"/>
              </a:spcBef>
              <a:spcAft>
                <a:spcPts val="0"/>
              </a:spcAft>
              <a:buSzPts val="900"/>
              <a:buNone/>
              <a:defRPr sz="900"/>
            </a:lvl7pPr>
            <a:lvl8pPr indent="-228600" lvl="7" marL="3657600" algn="l">
              <a:spcBef>
                <a:spcPts val="600"/>
              </a:spcBef>
              <a:spcAft>
                <a:spcPts val="0"/>
              </a:spcAft>
              <a:buSzPts val="900"/>
              <a:buNone/>
              <a:defRPr sz="900"/>
            </a:lvl8pPr>
            <a:lvl9pPr indent="-228600" lvl="8" marL="4114800" algn="l">
              <a:spcBef>
                <a:spcPts val="600"/>
              </a:spcBef>
              <a:spcAft>
                <a:spcPts val="600"/>
              </a:spcAft>
              <a:buSzPts val="900"/>
              <a:buNone/>
              <a:defRPr sz="900"/>
            </a:lvl9pPr>
          </a:lstStyle>
          <a:p/>
        </p:txBody>
      </p:sp>
      <p:sp>
        <p:nvSpPr>
          <p:cNvPr id="72" name="Google Shape;72;p10"/>
          <p:cNvSpPr txBox="1"/>
          <p:nvPr>
            <p:ph idx="10" type="dt"/>
          </p:nvPr>
        </p:nvSpPr>
        <p:spPr>
          <a:xfrm>
            <a:off x="3885810" y="6041362"/>
            <a:ext cx="976879"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p:nvPr>
            <p:ph idx="11" type="ftr"/>
          </p:nvPr>
        </p:nvSpPr>
        <p:spPr>
          <a:xfrm>
            <a:off x="590396" y="6041362"/>
            <a:ext cx="3295413"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p:nvPr>
            <p:ph idx="12" type="sldNum"/>
          </p:nvPr>
        </p:nvSpPr>
        <p:spPr>
          <a:xfrm>
            <a:off x="4862689"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lvl1pPr lvl="0" marR="0" rtl="0" algn="l">
              <a:spcBef>
                <a:spcPts val="0"/>
              </a:spcBef>
              <a:spcAft>
                <a:spcPts val="0"/>
              </a:spcAft>
              <a:buClr>
                <a:srgbClr val="FEFEFE"/>
              </a:buClr>
              <a:buSzPts val="4000"/>
              <a:buFont typeface="Century Gothic"/>
              <a:buNone/>
              <a:defRPr b="1" i="0" sz="4000" u="none" cap="none" strike="noStrike">
                <a:solidFill>
                  <a:srgbClr val="FEFEFE"/>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7" name="Google Shape;7;p1"/>
          <p:cNvSpPr txBox="1"/>
          <p:nvPr>
            <p:ph idx="1" type="body"/>
          </p:nvPr>
        </p:nvSpPr>
        <p:spPr>
          <a:xfrm>
            <a:off x="810000" y="2184401"/>
            <a:ext cx="10563285" cy="3674397"/>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lvl1pPr indent="-342900" lvl="0" marL="457200" marR="0" rtl="0" algn="l">
              <a:spcBef>
                <a:spcPts val="360"/>
              </a:spcBef>
              <a:spcAft>
                <a:spcPts val="0"/>
              </a:spcAft>
              <a:buClr>
                <a:schemeClr val="accent1"/>
              </a:buClr>
              <a:buSzPts val="1800"/>
              <a:buFont typeface="Noto Sans Symbols"/>
              <a:buChar char="🞆"/>
              <a:defRPr b="0" i="0" sz="1800" u="none" cap="none" strike="noStrike">
                <a:solidFill>
                  <a:schemeClr val="lt1"/>
                </a:solidFill>
                <a:latin typeface="Century Gothic"/>
                <a:ea typeface="Century Gothic"/>
                <a:cs typeface="Century Gothic"/>
                <a:sym typeface="Century Gothic"/>
              </a:defRPr>
            </a:lvl1pPr>
            <a:lvl2pPr indent="-330200" lvl="1" marL="914400" marR="0" rtl="0" algn="l">
              <a:spcBef>
                <a:spcPts val="600"/>
              </a:spcBef>
              <a:spcAft>
                <a:spcPts val="0"/>
              </a:spcAft>
              <a:buClr>
                <a:schemeClr val="accent1"/>
              </a:buClr>
              <a:buSzPts val="1600"/>
              <a:buFont typeface="Noto Sans Symbols"/>
              <a:buChar char="🞆"/>
              <a:defRPr b="0" i="0" sz="1600" u="none" cap="none" strike="noStrike">
                <a:solidFill>
                  <a:schemeClr val="lt1"/>
                </a:solidFill>
                <a:latin typeface="Century Gothic"/>
                <a:ea typeface="Century Gothic"/>
                <a:cs typeface="Century Gothic"/>
                <a:sym typeface="Century Gothic"/>
              </a:defRPr>
            </a:lvl2pPr>
            <a:lvl3pPr indent="-317500" lvl="2" marL="1371600" marR="0" rtl="0" algn="l">
              <a:spcBef>
                <a:spcPts val="600"/>
              </a:spcBef>
              <a:spcAft>
                <a:spcPts val="0"/>
              </a:spcAft>
              <a:buClr>
                <a:schemeClr val="accent1"/>
              </a:buClr>
              <a:buSzPts val="1400"/>
              <a:buFont typeface="Noto Sans Symbols"/>
              <a:buChar char="🞆"/>
              <a:defRPr b="0" i="0" sz="1400" u="none" cap="none" strike="noStrike">
                <a:solidFill>
                  <a:schemeClr val="lt1"/>
                </a:solidFill>
                <a:latin typeface="Century Gothic"/>
                <a:ea typeface="Century Gothic"/>
                <a:cs typeface="Century Gothic"/>
                <a:sym typeface="Century Gothic"/>
              </a:defRPr>
            </a:lvl3pPr>
            <a:lvl4pPr indent="-304800" lvl="3" marL="1828800" marR="0" rtl="0" algn="l">
              <a:spcBef>
                <a:spcPts val="6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4pPr>
            <a:lvl5pPr indent="-304800" lvl="4" marL="2286000" marR="0" rtl="0" algn="l">
              <a:spcBef>
                <a:spcPts val="6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5pPr>
            <a:lvl6pPr indent="-304800" lvl="5" marL="2743200" marR="0" rtl="0" algn="l">
              <a:spcBef>
                <a:spcPts val="6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6pPr>
            <a:lvl7pPr indent="-304800" lvl="6" marL="3200400" marR="0" rtl="0" algn="l">
              <a:spcBef>
                <a:spcPts val="6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7pPr>
            <a:lvl8pPr indent="-304800" lvl="7" marL="3657600" marR="0" rtl="0" algn="l">
              <a:spcBef>
                <a:spcPts val="600"/>
              </a:spcBef>
              <a:spcAft>
                <a:spcPts val="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8pPr>
            <a:lvl9pPr indent="-304800" lvl="8" marL="4114800" marR="0" rtl="0" algn="l">
              <a:spcBef>
                <a:spcPts val="600"/>
              </a:spcBef>
              <a:spcAft>
                <a:spcPts val="600"/>
              </a:spcAft>
              <a:buClr>
                <a:schemeClr val="accent1"/>
              </a:buClr>
              <a:buSzPts val="1200"/>
              <a:buFont typeface="Noto Sans Symbols"/>
              <a:buChar char="🞆"/>
              <a:defRPr b="0" i="0" sz="1200" u="none" cap="none" strike="noStrike">
                <a:solidFill>
                  <a:schemeClr val="lt1"/>
                </a:solidFill>
                <a:latin typeface="Century Gothic"/>
                <a:ea typeface="Century Gothic"/>
                <a:cs typeface="Century Gothic"/>
                <a:sym typeface="Century Gothic"/>
              </a:defRPr>
            </a:lvl9pPr>
          </a:lstStyle>
          <a:p/>
        </p:txBody>
      </p:sp>
      <p:sp>
        <p:nvSpPr>
          <p:cNvPr id="8" name="Google Shape;8;p1"/>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9" name="Google Shape;9;p1"/>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b="0" i="0" sz="9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0" name="Google Shape;10;p1"/>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marR="0" rtl="0" algn="r">
              <a:spcBef>
                <a:spcPts val="0"/>
              </a:spcBef>
              <a:buNone/>
              <a:defRPr b="0" i="0" sz="2000" u="none" cap="none" strike="noStrike">
                <a:solidFill>
                  <a:schemeClr val="accent1"/>
                </a:solidFill>
                <a:latin typeface="Century Gothic"/>
                <a:ea typeface="Century Gothic"/>
                <a:cs typeface="Century Gothic"/>
                <a:sym typeface="Century Gothic"/>
              </a:defRPr>
            </a:lvl1pPr>
            <a:lvl2pPr indent="0" lvl="1" marL="0" marR="0" rtl="0" algn="r">
              <a:spcBef>
                <a:spcPts val="0"/>
              </a:spcBef>
              <a:buNone/>
              <a:defRPr b="0" i="0" sz="2000" u="none" cap="none" strike="noStrike">
                <a:solidFill>
                  <a:schemeClr val="accent1"/>
                </a:solidFill>
                <a:latin typeface="Century Gothic"/>
                <a:ea typeface="Century Gothic"/>
                <a:cs typeface="Century Gothic"/>
                <a:sym typeface="Century Gothic"/>
              </a:defRPr>
            </a:lvl2pPr>
            <a:lvl3pPr indent="0" lvl="2" marL="0" marR="0" rtl="0" algn="r">
              <a:spcBef>
                <a:spcPts val="0"/>
              </a:spcBef>
              <a:buNone/>
              <a:defRPr b="0" i="0" sz="2000" u="none" cap="none" strike="noStrike">
                <a:solidFill>
                  <a:schemeClr val="accent1"/>
                </a:solidFill>
                <a:latin typeface="Century Gothic"/>
                <a:ea typeface="Century Gothic"/>
                <a:cs typeface="Century Gothic"/>
                <a:sym typeface="Century Gothic"/>
              </a:defRPr>
            </a:lvl3pPr>
            <a:lvl4pPr indent="0" lvl="3" marL="0" marR="0" rtl="0" algn="r">
              <a:spcBef>
                <a:spcPts val="0"/>
              </a:spcBef>
              <a:buNone/>
              <a:defRPr b="0" i="0" sz="2000" u="none" cap="none" strike="noStrike">
                <a:solidFill>
                  <a:schemeClr val="accent1"/>
                </a:solidFill>
                <a:latin typeface="Century Gothic"/>
                <a:ea typeface="Century Gothic"/>
                <a:cs typeface="Century Gothic"/>
                <a:sym typeface="Century Gothic"/>
              </a:defRPr>
            </a:lvl4pPr>
            <a:lvl5pPr indent="0" lvl="4" marL="0" marR="0" rtl="0" algn="r">
              <a:spcBef>
                <a:spcPts val="0"/>
              </a:spcBef>
              <a:buNone/>
              <a:defRPr b="0" i="0" sz="2000" u="none" cap="none" strike="noStrike">
                <a:solidFill>
                  <a:schemeClr val="accent1"/>
                </a:solidFill>
                <a:latin typeface="Century Gothic"/>
                <a:ea typeface="Century Gothic"/>
                <a:cs typeface="Century Gothic"/>
                <a:sym typeface="Century Gothic"/>
              </a:defRPr>
            </a:lvl5pPr>
            <a:lvl6pPr indent="0" lvl="5" marL="0" marR="0" rtl="0" algn="r">
              <a:spcBef>
                <a:spcPts val="0"/>
              </a:spcBef>
              <a:buNone/>
              <a:defRPr b="0" i="0" sz="2000" u="none" cap="none" strike="noStrike">
                <a:solidFill>
                  <a:schemeClr val="accent1"/>
                </a:solidFill>
                <a:latin typeface="Century Gothic"/>
                <a:ea typeface="Century Gothic"/>
                <a:cs typeface="Century Gothic"/>
                <a:sym typeface="Century Gothic"/>
              </a:defRPr>
            </a:lvl6pPr>
            <a:lvl7pPr indent="0" lvl="6" marL="0" marR="0" rtl="0" algn="r">
              <a:spcBef>
                <a:spcPts val="0"/>
              </a:spcBef>
              <a:buNone/>
              <a:defRPr b="0" i="0" sz="2000" u="none" cap="none" strike="noStrike">
                <a:solidFill>
                  <a:schemeClr val="accent1"/>
                </a:solidFill>
                <a:latin typeface="Century Gothic"/>
                <a:ea typeface="Century Gothic"/>
                <a:cs typeface="Century Gothic"/>
                <a:sym typeface="Century Gothic"/>
              </a:defRPr>
            </a:lvl7pPr>
            <a:lvl8pPr indent="0" lvl="7" marL="0" marR="0" rtl="0" algn="r">
              <a:spcBef>
                <a:spcPts val="0"/>
              </a:spcBef>
              <a:buNone/>
              <a:defRPr b="0" i="0" sz="2000" u="none" cap="none" strike="noStrike">
                <a:solidFill>
                  <a:schemeClr val="accent1"/>
                </a:solidFill>
                <a:latin typeface="Century Gothic"/>
                <a:ea typeface="Century Gothic"/>
                <a:cs typeface="Century Gothic"/>
                <a:sym typeface="Century Gothic"/>
              </a:defRPr>
            </a:lvl8pPr>
            <a:lvl9pPr indent="0" lvl="8" marL="0" marR="0" rtl="0" algn="r">
              <a:spcBef>
                <a:spcPts val="0"/>
              </a:spcBef>
              <a:buNone/>
              <a:defRPr b="0" i="0" sz="20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6"/>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4000"/>
              <a:buFont typeface="Century Gothic"/>
              <a:buNone/>
            </a:pPr>
            <a:r>
              <a:rPr lang="en-US" u="sng"/>
              <a:t>POGIL</a:t>
            </a:r>
            <a:r>
              <a:rPr lang="en-US"/>
              <a:t> </a:t>
            </a:r>
            <a:r>
              <a:rPr lang="en-US" u="sng"/>
              <a:t>DATA</a:t>
            </a:r>
            <a:r>
              <a:rPr lang="en-US"/>
              <a:t> </a:t>
            </a:r>
            <a:r>
              <a:rPr lang="en-US" u="sng"/>
              <a:t>ANALYSIS</a:t>
            </a:r>
            <a:endParaRPr u="sng"/>
          </a:p>
        </p:txBody>
      </p:sp>
      <p:sp>
        <p:nvSpPr>
          <p:cNvPr id="116" name="Google Shape;116;p16"/>
          <p:cNvSpPr txBox="1"/>
          <p:nvPr>
            <p:ph idx="1" type="body"/>
          </p:nvPr>
        </p:nvSpPr>
        <p:spPr>
          <a:xfrm>
            <a:off x="818712" y="2222287"/>
            <a:ext cx="10554574" cy="3636511"/>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p>
            <a:pPr indent="0" lvl="0" marL="0" rtl="0" algn="l">
              <a:spcBef>
                <a:spcPts val="0"/>
              </a:spcBef>
              <a:spcAft>
                <a:spcPts val="0"/>
              </a:spcAft>
              <a:buSzPts val="1800"/>
              <a:buNone/>
            </a:pPr>
            <a:r>
              <a:rPr b="1" lang="en-US" u="sng"/>
              <a:t>Group Members:</a:t>
            </a:r>
            <a:endParaRPr/>
          </a:p>
          <a:p>
            <a:pPr indent="-342900" lvl="0" marL="342900" rtl="0" algn="l">
              <a:spcBef>
                <a:spcPts val="960"/>
              </a:spcBef>
              <a:spcAft>
                <a:spcPts val="0"/>
              </a:spcAft>
              <a:buSzPts val="1800"/>
              <a:buFont typeface="Century Gothic"/>
              <a:buAutoNum type="arabicPeriod"/>
            </a:pPr>
            <a:r>
              <a:rPr b="1" lang="en-US"/>
              <a:t>Priyanshu Singh  53</a:t>
            </a:r>
            <a:endParaRPr/>
          </a:p>
          <a:p>
            <a:pPr indent="-342900" lvl="0" marL="342900" rtl="0" algn="l">
              <a:spcBef>
                <a:spcPts val="960"/>
              </a:spcBef>
              <a:spcAft>
                <a:spcPts val="0"/>
              </a:spcAft>
              <a:buSzPts val="1800"/>
              <a:buFont typeface="Century Gothic"/>
              <a:buAutoNum type="arabicPeriod"/>
            </a:pPr>
            <a:r>
              <a:rPr b="1" lang="en-US"/>
              <a:t>Yash Sarang  47</a:t>
            </a:r>
            <a:endParaRPr b="1"/>
          </a:p>
          <a:p>
            <a:pPr indent="-342900" lvl="0" marL="342900" rtl="0" algn="l">
              <a:spcBef>
                <a:spcPts val="960"/>
              </a:spcBef>
              <a:spcAft>
                <a:spcPts val="0"/>
              </a:spcAft>
              <a:buSzPts val="1800"/>
              <a:buFont typeface="Century Gothic"/>
              <a:buAutoNum type="arabicPeriod"/>
            </a:pPr>
            <a:r>
              <a:rPr b="1" lang="en-US"/>
              <a:t>Arnav Singhal 56</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3200"/>
              <a:buFont typeface="Century Gothic"/>
              <a:buNone/>
            </a:pPr>
            <a:r>
              <a:rPr lang="en-US" sz="3200" u="sng"/>
              <a:t>Average</a:t>
            </a:r>
            <a:r>
              <a:rPr lang="en-US" sz="3200"/>
              <a:t> </a:t>
            </a:r>
            <a:r>
              <a:rPr lang="en-US" sz="3200" u="sng"/>
              <a:t>Of</a:t>
            </a:r>
            <a:r>
              <a:rPr lang="en-US" sz="3200"/>
              <a:t> </a:t>
            </a:r>
            <a:r>
              <a:rPr lang="en-US" sz="3200" u="sng"/>
              <a:t>JEE</a:t>
            </a:r>
            <a:r>
              <a:rPr lang="en-US" sz="3200"/>
              <a:t> </a:t>
            </a:r>
            <a:r>
              <a:rPr lang="en-US" sz="3200" u="sng"/>
              <a:t>By</a:t>
            </a:r>
            <a:r>
              <a:rPr lang="en-US" sz="3200"/>
              <a:t> </a:t>
            </a:r>
            <a:r>
              <a:rPr lang="en-US" sz="3200" u="sng"/>
              <a:t>Merit</a:t>
            </a:r>
            <a:r>
              <a:rPr lang="en-US" sz="3200"/>
              <a:t> </a:t>
            </a:r>
            <a:r>
              <a:rPr lang="en-US" sz="3200" u="sng"/>
              <a:t>and</a:t>
            </a:r>
            <a:r>
              <a:rPr lang="en-US" sz="3200"/>
              <a:t> </a:t>
            </a:r>
            <a:r>
              <a:rPr lang="en-US" sz="3200" u="sng"/>
              <a:t>Admittance</a:t>
            </a:r>
            <a:endParaRPr sz="3200" u="sng"/>
          </a:p>
        </p:txBody>
      </p:sp>
      <p:pic>
        <p:nvPicPr>
          <p:cNvPr id="172" name="Google Shape;172;p25"/>
          <p:cNvPicPr preferRelativeResize="0"/>
          <p:nvPr/>
        </p:nvPicPr>
        <p:blipFill rotWithShape="1">
          <a:blip r:embed="rId3">
            <a:alphaModFix/>
          </a:blip>
          <a:srcRect b="0" l="0" r="0" t="0"/>
          <a:stretch/>
        </p:blipFill>
        <p:spPr>
          <a:xfrm>
            <a:off x="535577" y="2312127"/>
            <a:ext cx="10846421" cy="434993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3200"/>
              <a:buFont typeface="Century Gothic"/>
              <a:buNone/>
            </a:pPr>
            <a:r>
              <a:rPr lang="en-US" sz="3200" u="sng"/>
              <a:t>Analysis</a:t>
            </a:r>
            <a:r>
              <a:rPr lang="en-US" sz="3200"/>
              <a:t> </a:t>
            </a:r>
            <a:r>
              <a:rPr lang="en-US" sz="3200" u="sng"/>
              <a:t>without</a:t>
            </a:r>
            <a:r>
              <a:rPr lang="en-US" sz="3200"/>
              <a:t> </a:t>
            </a:r>
            <a:r>
              <a:rPr lang="en-US" sz="3200" u="sng"/>
              <a:t>POGIL</a:t>
            </a:r>
            <a:r>
              <a:rPr lang="en-US" sz="3200"/>
              <a:t> </a:t>
            </a:r>
            <a:r>
              <a:rPr lang="en-US" sz="3200" u="sng"/>
              <a:t>On Webpage</a:t>
            </a:r>
            <a:endParaRPr sz="3200" u="sng"/>
          </a:p>
        </p:txBody>
      </p:sp>
      <p:pic>
        <p:nvPicPr>
          <p:cNvPr id="178" name="Google Shape;178;p26"/>
          <p:cNvPicPr preferRelativeResize="0"/>
          <p:nvPr/>
        </p:nvPicPr>
        <p:blipFill rotWithShape="1">
          <a:blip r:embed="rId3">
            <a:alphaModFix/>
          </a:blip>
          <a:srcRect b="0" l="0" r="0" t="0"/>
          <a:stretch/>
        </p:blipFill>
        <p:spPr>
          <a:xfrm>
            <a:off x="810001" y="2364376"/>
            <a:ext cx="10397930" cy="424542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7"/>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3200"/>
              <a:buFont typeface="Century Gothic"/>
              <a:buNone/>
            </a:pPr>
            <a:r>
              <a:rPr lang="en-US" sz="3200" u="sng"/>
              <a:t>Graph</a:t>
            </a:r>
            <a:r>
              <a:rPr lang="en-US" sz="3200"/>
              <a:t> </a:t>
            </a:r>
            <a:r>
              <a:rPr lang="en-US" sz="3200" u="sng"/>
              <a:t>of</a:t>
            </a:r>
            <a:r>
              <a:rPr lang="en-US" sz="3200"/>
              <a:t> </a:t>
            </a:r>
            <a:r>
              <a:rPr lang="en-US" sz="3200" u="sng"/>
              <a:t>Merit</a:t>
            </a:r>
            <a:r>
              <a:rPr lang="en-US" sz="3200"/>
              <a:t> </a:t>
            </a:r>
            <a:r>
              <a:rPr lang="en-US" sz="3200" u="sng"/>
              <a:t>And</a:t>
            </a:r>
            <a:r>
              <a:rPr lang="en-US" sz="3200"/>
              <a:t> </a:t>
            </a:r>
            <a:r>
              <a:rPr lang="en-US" sz="3200" u="sng"/>
              <a:t>Admittance</a:t>
            </a:r>
            <a:r>
              <a:rPr lang="en-US" sz="3200"/>
              <a:t> </a:t>
            </a:r>
            <a:r>
              <a:rPr lang="en-US" sz="3200" u="sng"/>
              <a:t>By</a:t>
            </a:r>
            <a:r>
              <a:rPr lang="en-US" sz="3200"/>
              <a:t> </a:t>
            </a:r>
            <a:r>
              <a:rPr lang="en-US" sz="3200" u="sng"/>
              <a:t>JEE</a:t>
            </a:r>
            <a:endParaRPr sz="3200"/>
          </a:p>
        </p:txBody>
      </p:sp>
      <p:pic>
        <p:nvPicPr>
          <p:cNvPr id="184" name="Google Shape;184;p27"/>
          <p:cNvPicPr preferRelativeResize="0"/>
          <p:nvPr/>
        </p:nvPicPr>
        <p:blipFill rotWithShape="1">
          <a:blip r:embed="rId3">
            <a:alphaModFix/>
          </a:blip>
          <a:srcRect b="0" l="0" r="0" t="0"/>
          <a:stretch/>
        </p:blipFill>
        <p:spPr>
          <a:xfrm>
            <a:off x="1097279" y="2338250"/>
            <a:ext cx="9797143" cy="427155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8"/>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3200"/>
              <a:buFont typeface="Century Gothic"/>
              <a:buNone/>
            </a:pPr>
            <a:r>
              <a:rPr lang="en-US" sz="3200" u="sng"/>
              <a:t>Graph</a:t>
            </a:r>
            <a:r>
              <a:rPr lang="en-US" sz="3200"/>
              <a:t> </a:t>
            </a:r>
            <a:r>
              <a:rPr lang="en-US" sz="3200" u="sng"/>
              <a:t>Of</a:t>
            </a:r>
            <a:r>
              <a:rPr lang="en-US" sz="3200"/>
              <a:t> </a:t>
            </a:r>
            <a:r>
              <a:rPr lang="en-US" sz="3200" u="sng"/>
              <a:t>JEE</a:t>
            </a:r>
            <a:r>
              <a:rPr lang="en-US" sz="3200"/>
              <a:t> </a:t>
            </a:r>
            <a:r>
              <a:rPr lang="en-US" sz="3200" u="sng"/>
              <a:t>By</a:t>
            </a:r>
            <a:r>
              <a:rPr lang="en-US" sz="3200"/>
              <a:t> </a:t>
            </a:r>
            <a:r>
              <a:rPr lang="en-US" sz="3200" u="sng"/>
              <a:t>Merit</a:t>
            </a:r>
            <a:endParaRPr sz="3200"/>
          </a:p>
        </p:txBody>
      </p:sp>
      <p:pic>
        <p:nvPicPr>
          <p:cNvPr id="190" name="Google Shape;190;p28"/>
          <p:cNvPicPr preferRelativeResize="0"/>
          <p:nvPr/>
        </p:nvPicPr>
        <p:blipFill rotWithShape="1">
          <a:blip r:embed="rId3">
            <a:alphaModFix/>
          </a:blip>
          <a:srcRect b="0" l="0" r="0" t="0"/>
          <a:stretch/>
        </p:blipFill>
        <p:spPr>
          <a:xfrm>
            <a:off x="1045029" y="2272937"/>
            <a:ext cx="9980022" cy="420624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9"/>
          <p:cNvSpPr txBox="1"/>
          <p:nvPr>
            <p:ph type="title"/>
          </p:nvPr>
        </p:nvSpPr>
        <p:spPr>
          <a:xfrm>
            <a:off x="810000" y="447188"/>
            <a:ext cx="10572000" cy="97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Output</a:t>
            </a:r>
            <a:endParaRPr/>
          </a:p>
        </p:txBody>
      </p:sp>
      <p:pic>
        <p:nvPicPr>
          <p:cNvPr id="196" name="Google Shape;196;p29"/>
          <p:cNvPicPr preferRelativeResize="0"/>
          <p:nvPr/>
        </p:nvPicPr>
        <p:blipFill>
          <a:blip r:embed="rId3">
            <a:alphaModFix/>
          </a:blip>
          <a:stretch>
            <a:fillRect/>
          </a:stretch>
        </p:blipFill>
        <p:spPr>
          <a:xfrm>
            <a:off x="0" y="1901275"/>
            <a:ext cx="12191999" cy="50578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0"/>
          <p:cNvSpPr txBox="1"/>
          <p:nvPr>
            <p:ph type="title"/>
          </p:nvPr>
        </p:nvSpPr>
        <p:spPr>
          <a:xfrm>
            <a:off x="810000" y="447188"/>
            <a:ext cx="10572000" cy="97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output</a:t>
            </a:r>
            <a:endParaRPr/>
          </a:p>
        </p:txBody>
      </p:sp>
      <p:pic>
        <p:nvPicPr>
          <p:cNvPr id="202" name="Google Shape;202;p30"/>
          <p:cNvPicPr preferRelativeResize="0"/>
          <p:nvPr/>
        </p:nvPicPr>
        <p:blipFill>
          <a:blip r:embed="rId3">
            <a:alphaModFix/>
          </a:blip>
          <a:stretch>
            <a:fillRect/>
          </a:stretch>
        </p:blipFill>
        <p:spPr>
          <a:xfrm>
            <a:off x="0" y="1923550"/>
            <a:ext cx="12192000" cy="4995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1"/>
          <p:cNvSpPr txBox="1"/>
          <p:nvPr>
            <p:ph type="title"/>
          </p:nvPr>
        </p:nvSpPr>
        <p:spPr>
          <a:xfrm>
            <a:off x="810000" y="447188"/>
            <a:ext cx="10572000" cy="97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output</a:t>
            </a:r>
            <a:endParaRPr/>
          </a:p>
        </p:txBody>
      </p:sp>
      <p:pic>
        <p:nvPicPr>
          <p:cNvPr id="208" name="Google Shape;208;p31"/>
          <p:cNvPicPr preferRelativeResize="0"/>
          <p:nvPr/>
        </p:nvPicPr>
        <p:blipFill>
          <a:blip r:embed="rId3">
            <a:alphaModFix/>
          </a:blip>
          <a:stretch>
            <a:fillRect/>
          </a:stretch>
        </p:blipFill>
        <p:spPr>
          <a:xfrm>
            <a:off x="0" y="1897225"/>
            <a:ext cx="12191999" cy="500309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2"/>
          <p:cNvSpPr txBox="1"/>
          <p:nvPr>
            <p:ph type="title"/>
          </p:nvPr>
        </p:nvSpPr>
        <p:spPr>
          <a:xfrm>
            <a:off x="810000" y="447188"/>
            <a:ext cx="10572000" cy="97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output</a:t>
            </a:r>
            <a:endParaRPr/>
          </a:p>
        </p:txBody>
      </p:sp>
      <p:pic>
        <p:nvPicPr>
          <p:cNvPr id="214" name="Google Shape;214;p32"/>
          <p:cNvPicPr preferRelativeResize="0"/>
          <p:nvPr/>
        </p:nvPicPr>
        <p:blipFill>
          <a:blip r:embed="rId3">
            <a:alphaModFix/>
          </a:blip>
          <a:stretch>
            <a:fillRect/>
          </a:stretch>
        </p:blipFill>
        <p:spPr>
          <a:xfrm>
            <a:off x="152400" y="2342838"/>
            <a:ext cx="11887201" cy="416015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3"/>
          <p:cNvSpPr txBox="1"/>
          <p:nvPr>
            <p:ph type="title"/>
          </p:nvPr>
        </p:nvSpPr>
        <p:spPr>
          <a:xfrm>
            <a:off x="810000" y="447188"/>
            <a:ext cx="10572000" cy="97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output</a:t>
            </a:r>
            <a:endParaRPr/>
          </a:p>
        </p:txBody>
      </p:sp>
      <p:pic>
        <p:nvPicPr>
          <p:cNvPr id="220" name="Google Shape;220;p33"/>
          <p:cNvPicPr preferRelativeResize="0"/>
          <p:nvPr/>
        </p:nvPicPr>
        <p:blipFill>
          <a:blip r:embed="rId3">
            <a:alphaModFix/>
          </a:blip>
          <a:stretch>
            <a:fillRect/>
          </a:stretch>
        </p:blipFill>
        <p:spPr>
          <a:xfrm>
            <a:off x="168350" y="1528700"/>
            <a:ext cx="11701373" cy="51354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4"/>
          <p:cNvSpPr txBox="1"/>
          <p:nvPr>
            <p:ph type="title"/>
          </p:nvPr>
        </p:nvSpPr>
        <p:spPr>
          <a:xfrm>
            <a:off x="810000" y="447188"/>
            <a:ext cx="10572000" cy="97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output</a:t>
            </a:r>
            <a:endParaRPr/>
          </a:p>
        </p:txBody>
      </p:sp>
      <p:pic>
        <p:nvPicPr>
          <p:cNvPr id="226" name="Google Shape;226;p34"/>
          <p:cNvPicPr preferRelativeResize="0"/>
          <p:nvPr/>
        </p:nvPicPr>
        <p:blipFill>
          <a:blip r:embed="rId3">
            <a:alphaModFix/>
          </a:blip>
          <a:stretch>
            <a:fillRect/>
          </a:stretch>
        </p:blipFill>
        <p:spPr>
          <a:xfrm>
            <a:off x="0" y="1570100"/>
            <a:ext cx="12191999" cy="52878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7"/>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4000"/>
              <a:buFont typeface="Century Gothic"/>
              <a:buNone/>
            </a:pPr>
            <a:r>
              <a:rPr lang="en-US"/>
              <a:t>POGIL</a:t>
            </a:r>
            <a:endParaRPr/>
          </a:p>
        </p:txBody>
      </p:sp>
      <p:sp>
        <p:nvSpPr>
          <p:cNvPr id="122" name="Google Shape;122;p17"/>
          <p:cNvSpPr txBox="1"/>
          <p:nvPr>
            <p:ph idx="1" type="body"/>
          </p:nvPr>
        </p:nvSpPr>
        <p:spPr>
          <a:xfrm>
            <a:off x="818712" y="2222287"/>
            <a:ext cx="10554574" cy="3636511"/>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lnSpcReduction="10000"/>
          </a:bodyPr>
          <a:lstStyle/>
          <a:p>
            <a:pPr indent="-342900" lvl="0" marL="342900" rtl="0" algn="l">
              <a:spcBef>
                <a:spcPts val="0"/>
              </a:spcBef>
              <a:spcAft>
                <a:spcPts val="0"/>
              </a:spcAft>
              <a:buSzPts val="1800"/>
              <a:buChar char="🞆"/>
            </a:pPr>
            <a:r>
              <a:rPr lang="en-US"/>
              <a:t>Process Oriented Guided Inquiry Learning (POGIL) is a student-centered, group-learning instructional strategy and philosophy developed through research on how students learn best.</a:t>
            </a:r>
            <a:endParaRPr/>
          </a:p>
          <a:p>
            <a:pPr indent="-342900" lvl="0" marL="342900" rtl="0" algn="l">
              <a:spcBef>
                <a:spcPts val="960"/>
              </a:spcBef>
              <a:spcAft>
                <a:spcPts val="0"/>
              </a:spcAft>
              <a:buSzPts val="1800"/>
              <a:buChar char="🞆"/>
            </a:pPr>
            <a:r>
              <a:rPr lang="en-US"/>
              <a:t>There are two crucial aspects to the design of a POGIL activity. First, sufficient appropriate information must be provided for the initial "Exploration" so that students are able to develop the desired concepts. Second, the guiding questions must be sequenced in a carefully constructed manner so that students not only reach the appropriate conclusion, but also develop various process and learning skills.</a:t>
            </a:r>
            <a:endParaRPr/>
          </a:p>
          <a:p>
            <a:pPr indent="-342900" lvl="0" marL="342900" rtl="0" algn="l">
              <a:spcBef>
                <a:spcPts val="960"/>
              </a:spcBef>
              <a:spcAft>
                <a:spcPts val="0"/>
              </a:spcAft>
              <a:buSzPts val="1800"/>
              <a:buChar char="🞆"/>
            </a:pPr>
            <a:r>
              <a:rPr lang="en-US"/>
              <a:t>POGIL activities follow the structure of the learning cycle of exploration, concept invention, and application.</a:t>
            </a:r>
            <a:endParaRPr/>
          </a:p>
          <a:p>
            <a:pPr indent="-342900" lvl="0" marL="342900" rtl="0" algn="l">
              <a:spcBef>
                <a:spcPts val="960"/>
              </a:spcBef>
              <a:spcAft>
                <a:spcPts val="0"/>
              </a:spcAft>
              <a:buSzPts val="1800"/>
              <a:buChar char="🞆"/>
            </a:pPr>
            <a:r>
              <a:rPr lang="en-US"/>
              <a:t>POGIL is implemented in a wide range of subjects in more than 1,000 American high schools and colleges.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5"/>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3200"/>
              <a:buFont typeface="Century Gothic"/>
              <a:buNone/>
            </a:pPr>
            <a:r>
              <a:rPr lang="en-US" sz="3200" u="sng"/>
              <a:t>CONCLUSION</a:t>
            </a:r>
            <a:endParaRPr sz="3200" u="sng"/>
          </a:p>
        </p:txBody>
      </p:sp>
      <p:sp>
        <p:nvSpPr>
          <p:cNvPr id="232" name="Google Shape;232;p35"/>
          <p:cNvSpPr txBox="1"/>
          <p:nvPr>
            <p:ph idx="1" type="body"/>
          </p:nvPr>
        </p:nvSpPr>
        <p:spPr>
          <a:xfrm>
            <a:off x="818712" y="2222287"/>
            <a:ext cx="10554574" cy="4165450"/>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a:bodyPr>
          <a:lstStyle/>
          <a:p>
            <a:pPr indent="-342900" lvl="0" marL="342900" rtl="0" algn="l">
              <a:spcBef>
                <a:spcPts val="0"/>
              </a:spcBef>
              <a:spcAft>
                <a:spcPts val="0"/>
              </a:spcAft>
              <a:buSzPts val="1800"/>
              <a:buChar char="🞆"/>
            </a:pPr>
            <a:r>
              <a:rPr lang="en-US"/>
              <a:t>POGIL class is more efficient than the traditional chalk and board Method as per students feedback</a:t>
            </a:r>
            <a:endParaRPr/>
          </a:p>
          <a:p>
            <a:pPr indent="-342900" lvl="0" marL="342900" rtl="0" algn="l">
              <a:spcBef>
                <a:spcPts val="960"/>
              </a:spcBef>
              <a:spcAft>
                <a:spcPts val="0"/>
              </a:spcAft>
              <a:buSzPts val="1800"/>
              <a:buChar char="🞆"/>
            </a:pPr>
            <a:r>
              <a:rPr lang="en-US"/>
              <a:t>POGIL provides opportunities for improving process skills during content learning through guided-inquiry activities, to standard lecture conditions.</a:t>
            </a:r>
            <a:endParaRPr/>
          </a:p>
          <a:p>
            <a:pPr indent="-342900" lvl="0" marL="342900" rtl="0" algn="l">
              <a:spcBef>
                <a:spcPts val="960"/>
              </a:spcBef>
              <a:spcAft>
                <a:spcPts val="0"/>
              </a:spcAft>
              <a:buSzPts val="1800"/>
              <a:buChar char="🞆"/>
            </a:pPr>
            <a:r>
              <a:rPr lang="en-US"/>
              <a:t>POGIL class has been introduced in restructured FE curriculum similar to tutorial classes for subjects during the semesters.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8"/>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4000"/>
              <a:buFont typeface="Century Gothic"/>
              <a:buNone/>
            </a:pPr>
            <a:r>
              <a:rPr lang="en-US"/>
              <a:t> </a:t>
            </a:r>
            <a:r>
              <a:rPr lang="en-US" u="sng"/>
              <a:t>CLASSROOM</a:t>
            </a:r>
            <a:r>
              <a:rPr lang="en-US"/>
              <a:t> </a:t>
            </a:r>
            <a:r>
              <a:rPr lang="en-US" u="sng"/>
              <a:t>IMPLEMENTATION</a:t>
            </a:r>
            <a:endParaRPr/>
          </a:p>
        </p:txBody>
      </p:sp>
      <p:sp>
        <p:nvSpPr>
          <p:cNvPr id="128" name="Google Shape;128;p18"/>
          <p:cNvSpPr txBox="1"/>
          <p:nvPr>
            <p:ph idx="1" type="body"/>
          </p:nvPr>
        </p:nvSpPr>
        <p:spPr>
          <a:xfrm>
            <a:off x="818712" y="2364377"/>
            <a:ext cx="10554574" cy="3892732"/>
          </a:xfrm>
          <a:prstGeom prst="rect">
            <a:avLst/>
          </a:prstGeom>
          <a:noFill/>
          <a:ln>
            <a:noFill/>
          </a:ln>
          <a:effectLst>
            <a:outerShdw blurRad="50800">
              <a:srgbClr val="000000">
                <a:alpha val="40000"/>
              </a:srgbClr>
            </a:outerShdw>
          </a:effectLst>
        </p:spPr>
        <p:txBody>
          <a:bodyPr anchorCtr="0" anchor="ctr" bIns="45700" lIns="91425" spcFirstLastPara="1" rIns="91425" wrap="square" tIns="45700">
            <a:normAutofit lnSpcReduction="10000"/>
          </a:bodyPr>
          <a:lstStyle/>
          <a:p>
            <a:pPr indent="-342900" lvl="0" marL="342900" rtl="0" algn="l">
              <a:spcBef>
                <a:spcPts val="0"/>
              </a:spcBef>
              <a:spcAft>
                <a:spcPts val="0"/>
              </a:spcAft>
              <a:buSzPts val="1800"/>
              <a:buChar char="🞆"/>
            </a:pPr>
            <a:r>
              <a:rPr lang="en-US"/>
              <a:t>Students in a POGIL classroom may work in small groups of three or four to tackle a specifically designed activity. Each student is assigned a role, such as a task manager, recorder, spokesperson or reflector.</a:t>
            </a:r>
            <a:endParaRPr/>
          </a:p>
          <a:p>
            <a:pPr indent="-342900" lvl="0" marL="342900" rtl="0" algn="l">
              <a:spcBef>
                <a:spcPts val="960"/>
              </a:spcBef>
              <a:spcAft>
                <a:spcPts val="0"/>
              </a:spcAft>
              <a:buSzPts val="1800"/>
              <a:buChar char="🞆"/>
            </a:pPr>
            <a:r>
              <a:rPr lang="en-US"/>
              <a:t>The instructor acts as a facilitator who listens to the discussions between students, intervening at appropriate times to help facilitate student learning. In their groups, students may discuss and analyze problems and their answers to questions that are crafted to help lead them to consider the general ideas in question and to construct their own understanding of important concepts.</a:t>
            </a:r>
            <a:endParaRPr/>
          </a:p>
          <a:p>
            <a:pPr indent="-342900" lvl="0" marL="342900" rtl="0" algn="l">
              <a:spcBef>
                <a:spcPts val="960"/>
              </a:spcBef>
              <a:spcAft>
                <a:spcPts val="0"/>
              </a:spcAft>
              <a:buSzPts val="1800"/>
              <a:buChar char="🞆"/>
            </a:pPr>
            <a:r>
              <a:rPr lang="en-US"/>
              <a:t>Rather than having the instructor begin class by defining terms and laying out concepts, students work actively to master material and formulate a deeper understanding of content. Built into the experience is the support of a variety of important process skills, including communication, teamwork, and critical thinking, which translates to a more complete understanding of the entire concept, and a lasting understanding of the material.</a:t>
            </a:r>
            <a:endParaRPr/>
          </a:p>
          <a:p>
            <a:pPr indent="-228600" lvl="0" marL="342900" rtl="0" algn="l">
              <a:spcBef>
                <a:spcPts val="960"/>
              </a:spcBef>
              <a:spcAft>
                <a:spcPts val="0"/>
              </a:spcAft>
              <a:buSzPts val="18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4000"/>
              <a:buFont typeface="Century Gothic"/>
              <a:buNone/>
            </a:pPr>
            <a:r>
              <a:rPr lang="en-US" u="sng"/>
              <a:t>ACTIVITES</a:t>
            </a:r>
            <a:endParaRPr u="sng"/>
          </a:p>
        </p:txBody>
      </p:sp>
      <p:pic>
        <p:nvPicPr>
          <p:cNvPr id="134" name="Google Shape;134;p19"/>
          <p:cNvPicPr preferRelativeResize="0"/>
          <p:nvPr/>
        </p:nvPicPr>
        <p:blipFill rotWithShape="1">
          <a:blip r:embed="rId3">
            <a:alphaModFix/>
          </a:blip>
          <a:srcRect b="0" l="0" r="0" t="0"/>
          <a:stretch/>
        </p:blipFill>
        <p:spPr>
          <a:xfrm>
            <a:off x="1463040" y="2457462"/>
            <a:ext cx="8216537" cy="3769107"/>
          </a:xfrm>
          <a:prstGeom prst="rect">
            <a:avLst/>
          </a:prstGeom>
          <a:noFill/>
          <a:ln>
            <a:noFill/>
          </a:ln>
        </p:spPr>
      </p:pic>
      <p:sp>
        <p:nvSpPr>
          <p:cNvPr descr="Image result for pogil" id="135" name="Google Shape;135;p19"/>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descr="Image result for pogil" id="136" name="Google Shape;136;p19"/>
          <p:cNvSpPr/>
          <p:nvPr/>
        </p:nvSpPr>
        <p:spPr>
          <a:xfrm>
            <a:off x="307975" y="79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0"/>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4000"/>
              <a:buFont typeface="Century Gothic"/>
              <a:buNone/>
            </a:pPr>
            <a:r>
              <a:rPr lang="en-US" u="sng"/>
              <a:t>Data</a:t>
            </a:r>
            <a:r>
              <a:rPr lang="en-US"/>
              <a:t> </a:t>
            </a:r>
            <a:r>
              <a:rPr lang="en-US" u="sng"/>
              <a:t>Analysis</a:t>
            </a:r>
            <a:r>
              <a:rPr lang="en-US"/>
              <a:t> </a:t>
            </a:r>
            <a:r>
              <a:rPr lang="en-US" u="sng"/>
              <a:t>with</a:t>
            </a:r>
            <a:r>
              <a:rPr lang="en-US"/>
              <a:t> </a:t>
            </a:r>
            <a:r>
              <a:rPr lang="en-US" u="sng"/>
              <a:t>POGIL</a:t>
            </a:r>
            <a:r>
              <a:rPr lang="en-US"/>
              <a:t> </a:t>
            </a:r>
            <a:r>
              <a:rPr lang="en-US" u="sng"/>
              <a:t>using</a:t>
            </a:r>
            <a:r>
              <a:rPr lang="en-US"/>
              <a:t> </a:t>
            </a:r>
            <a:r>
              <a:rPr lang="en-US" u="sng"/>
              <a:t>WEKA</a:t>
            </a:r>
            <a:endParaRPr u="sng"/>
          </a:p>
        </p:txBody>
      </p:sp>
      <p:pic>
        <p:nvPicPr>
          <p:cNvPr id="142" name="Google Shape;142;p20"/>
          <p:cNvPicPr preferRelativeResize="0"/>
          <p:nvPr/>
        </p:nvPicPr>
        <p:blipFill rotWithShape="1">
          <a:blip r:embed="rId3">
            <a:alphaModFix/>
          </a:blip>
          <a:srcRect b="0" l="0" r="0" t="0"/>
          <a:stretch/>
        </p:blipFill>
        <p:spPr>
          <a:xfrm>
            <a:off x="257175" y="2246811"/>
            <a:ext cx="11677650" cy="441524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4000"/>
              <a:buFont typeface="Century Gothic"/>
              <a:buNone/>
            </a:pPr>
            <a:r>
              <a:rPr lang="en-US" u="sng"/>
              <a:t>Data</a:t>
            </a:r>
            <a:r>
              <a:rPr lang="en-US"/>
              <a:t> </a:t>
            </a:r>
            <a:r>
              <a:rPr lang="en-US" u="sng"/>
              <a:t>Analysis</a:t>
            </a:r>
            <a:r>
              <a:rPr lang="en-US"/>
              <a:t> </a:t>
            </a:r>
            <a:r>
              <a:rPr lang="en-US" u="sng"/>
              <a:t>Without</a:t>
            </a:r>
            <a:r>
              <a:rPr lang="en-US"/>
              <a:t> </a:t>
            </a:r>
            <a:r>
              <a:rPr lang="en-US" u="sng"/>
              <a:t>POGIL</a:t>
            </a:r>
            <a:r>
              <a:rPr lang="en-US"/>
              <a:t> </a:t>
            </a:r>
            <a:r>
              <a:rPr lang="en-US" u="sng"/>
              <a:t>using</a:t>
            </a:r>
            <a:r>
              <a:rPr lang="en-US"/>
              <a:t> </a:t>
            </a:r>
            <a:r>
              <a:rPr lang="en-US" u="sng"/>
              <a:t>WEKA</a:t>
            </a:r>
            <a:endParaRPr u="sng"/>
          </a:p>
        </p:txBody>
      </p:sp>
      <p:pic>
        <p:nvPicPr>
          <p:cNvPr id="148" name="Google Shape;148;p21"/>
          <p:cNvPicPr preferRelativeResize="0"/>
          <p:nvPr/>
        </p:nvPicPr>
        <p:blipFill rotWithShape="1">
          <a:blip r:embed="rId3">
            <a:alphaModFix/>
          </a:blip>
          <a:srcRect b="0" l="0" r="0" t="0"/>
          <a:stretch/>
        </p:blipFill>
        <p:spPr>
          <a:xfrm>
            <a:off x="266700" y="2272937"/>
            <a:ext cx="11658600" cy="446749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2800"/>
              <a:buFont typeface="Century Gothic"/>
              <a:buNone/>
            </a:pPr>
            <a:r>
              <a:rPr lang="en-US" sz="2800" u="sng"/>
              <a:t>Comparison</a:t>
            </a:r>
            <a:r>
              <a:rPr lang="en-US" sz="2800"/>
              <a:t> </a:t>
            </a:r>
            <a:r>
              <a:rPr lang="en-US" sz="2800" u="sng"/>
              <a:t>With</a:t>
            </a:r>
            <a:r>
              <a:rPr lang="en-US" sz="2800"/>
              <a:t> </a:t>
            </a:r>
            <a:r>
              <a:rPr lang="en-US" sz="2800" u="sng"/>
              <a:t>Pie</a:t>
            </a:r>
            <a:r>
              <a:rPr lang="en-US" sz="2800"/>
              <a:t> </a:t>
            </a:r>
            <a:r>
              <a:rPr lang="en-US" sz="2800" u="sng"/>
              <a:t>Diagram</a:t>
            </a:r>
            <a:r>
              <a:rPr lang="en-US" sz="2800"/>
              <a:t> </a:t>
            </a:r>
            <a:r>
              <a:rPr lang="en-US" sz="2800" u="sng"/>
              <a:t>in</a:t>
            </a:r>
            <a:r>
              <a:rPr lang="en-US" sz="2800"/>
              <a:t> </a:t>
            </a:r>
            <a:r>
              <a:rPr lang="en-US" sz="2800" u="sng"/>
              <a:t>Python</a:t>
            </a:r>
            <a:endParaRPr sz="2800" u="sng"/>
          </a:p>
        </p:txBody>
      </p:sp>
      <p:pic>
        <p:nvPicPr>
          <p:cNvPr id="154" name="Google Shape;154;p22"/>
          <p:cNvPicPr preferRelativeResize="0"/>
          <p:nvPr/>
        </p:nvPicPr>
        <p:blipFill rotWithShape="1">
          <a:blip r:embed="rId3">
            <a:alphaModFix/>
          </a:blip>
          <a:srcRect b="0" l="0" r="0" t="0"/>
          <a:stretch/>
        </p:blipFill>
        <p:spPr>
          <a:xfrm>
            <a:off x="3791800" y="1882150"/>
            <a:ext cx="7590200" cy="4868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3200"/>
              <a:buFont typeface="Century Gothic"/>
              <a:buNone/>
            </a:pPr>
            <a:r>
              <a:rPr lang="en-US" sz="3200" u="sng"/>
              <a:t>Analysis</a:t>
            </a:r>
            <a:r>
              <a:rPr lang="en-US" sz="3200"/>
              <a:t> </a:t>
            </a:r>
            <a:r>
              <a:rPr lang="en-US" sz="3200" u="sng"/>
              <a:t>With</a:t>
            </a:r>
            <a:r>
              <a:rPr lang="en-US" sz="3200"/>
              <a:t> </a:t>
            </a:r>
            <a:r>
              <a:rPr lang="en-US" sz="3200" u="sng"/>
              <a:t>POGIL</a:t>
            </a:r>
            <a:r>
              <a:rPr lang="en-US" sz="3200"/>
              <a:t> </a:t>
            </a:r>
            <a:r>
              <a:rPr lang="en-US" sz="3200" u="sng"/>
              <a:t>on</a:t>
            </a:r>
            <a:r>
              <a:rPr lang="en-US" sz="3200"/>
              <a:t> </a:t>
            </a:r>
            <a:r>
              <a:rPr lang="en-US" sz="3200" u="sng"/>
              <a:t>Webpage</a:t>
            </a:r>
            <a:endParaRPr sz="3200" u="sng"/>
          </a:p>
        </p:txBody>
      </p:sp>
      <p:pic>
        <p:nvPicPr>
          <p:cNvPr id="160" name="Google Shape;160;p23"/>
          <p:cNvPicPr preferRelativeResize="0"/>
          <p:nvPr/>
        </p:nvPicPr>
        <p:blipFill rotWithShape="1">
          <a:blip r:embed="rId3">
            <a:alphaModFix/>
          </a:blip>
          <a:srcRect b="0" l="0" r="0" t="0"/>
          <a:stretch/>
        </p:blipFill>
        <p:spPr>
          <a:xfrm>
            <a:off x="810000" y="2286000"/>
            <a:ext cx="10424057" cy="429768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4"/>
          <p:cNvSpPr txBox="1"/>
          <p:nvPr>
            <p:ph type="title"/>
          </p:nvPr>
        </p:nvSpPr>
        <p:spPr>
          <a:xfrm>
            <a:off x="810000" y="447188"/>
            <a:ext cx="10571998" cy="970450"/>
          </a:xfrm>
          <a:prstGeom prst="rect">
            <a:avLst/>
          </a:prstGeom>
          <a:noFill/>
          <a:ln>
            <a:noFill/>
          </a:ln>
          <a:effectLst>
            <a:outerShdw blurRad="50800">
              <a:srgbClr val="000000">
                <a:alpha val="60000"/>
              </a:srgbClr>
            </a:outerShdw>
          </a:effectLst>
        </p:spPr>
        <p:txBody>
          <a:bodyPr anchorCtr="0" anchor="b" bIns="45700" lIns="91425" spcFirstLastPara="1" rIns="91425" wrap="square" tIns="45700">
            <a:noAutofit/>
          </a:bodyPr>
          <a:lstStyle/>
          <a:p>
            <a:pPr indent="0" lvl="0" marL="0" rtl="0" algn="l">
              <a:spcBef>
                <a:spcPts val="0"/>
              </a:spcBef>
              <a:spcAft>
                <a:spcPts val="0"/>
              </a:spcAft>
              <a:buClr>
                <a:srgbClr val="FEFEFE"/>
              </a:buClr>
              <a:buSzPts val="3200"/>
              <a:buFont typeface="Century Gothic"/>
              <a:buNone/>
            </a:pPr>
            <a:r>
              <a:rPr lang="en-US" sz="3200" u="sng"/>
              <a:t>Graph</a:t>
            </a:r>
            <a:r>
              <a:rPr lang="en-US" sz="3200"/>
              <a:t> </a:t>
            </a:r>
            <a:r>
              <a:rPr lang="en-US" sz="3200" u="sng"/>
              <a:t>of</a:t>
            </a:r>
            <a:r>
              <a:rPr lang="en-US" sz="3200"/>
              <a:t> </a:t>
            </a:r>
            <a:r>
              <a:rPr lang="en-US" sz="3200" u="sng"/>
              <a:t>Merit</a:t>
            </a:r>
            <a:r>
              <a:rPr lang="en-US" sz="3200"/>
              <a:t> </a:t>
            </a:r>
            <a:r>
              <a:rPr lang="en-US" sz="3200" u="sng"/>
              <a:t>And</a:t>
            </a:r>
            <a:r>
              <a:rPr lang="en-US" sz="3200"/>
              <a:t> </a:t>
            </a:r>
            <a:r>
              <a:rPr lang="en-US" sz="3200" u="sng"/>
              <a:t>Admittance</a:t>
            </a:r>
            <a:r>
              <a:rPr lang="en-US" sz="3200"/>
              <a:t> </a:t>
            </a:r>
            <a:r>
              <a:rPr lang="en-US" sz="3200" u="sng"/>
              <a:t>By</a:t>
            </a:r>
            <a:r>
              <a:rPr lang="en-US" sz="3200"/>
              <a:t> </a:t>
            </a:r>
            <a:r>
              <a:rPr lang="en-US" sz="3200" u="sng"/>
              <a:t>JEE</a:t>
            </a:r>
            <a:endParaRPr sz="3200" u="sng"/>
          </a:p>
        </p:txBody>
      </p:sp>
      <p:pic>
        <p:nvPicPr>
          <p:cNvPr id="166" name="Google Shape;166;p24"/>
          <p:cNvPicPr preferRelativeResize="0"/>
          <p:nvPr/>
        </p:nvPicPr>
        <p:blipFill rotWithShape="1">
          <a:blip r:embed="rId3">
            <a:alphaModFix/>
          </a:blip>
          <a:srcRect b="0" l="0" r="0" t="0"/>
          <a:stretch/>
        </p:blipFill>
        <p:spPr>
          <a:xfrm>
            <a:off x="810000" y="2312125"/>
            <a:ext cx="10306491" cy="431074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Quotable">
  <a:themeElements>
    <a:clrScheme name="Quotable">
      <a:dk1>
        <a:srgbClr val="000000"/>
      </a:dk1>
      <a:lt1>
        <a:srgbClr val="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